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media/image1.jpeg" ContentType="image/jpeg"/>
  <Override PartName="/ppt/media/image2.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3" name="Shape 73"/>
          <p:cNvSpPr/>
          <p:nvPr>
            <p:ph type="sldImg"/>
          </p:nvPr>
        </p:nvSpPr>
        <p:spPr>
          <a:xfrm>
            <a:off x="1143000" y="685800"/>
            <a:ext cx="4572000" cy="3429000"/>
          </a:xfrm>
          <a:prstGeom prst="rect">
            <a:avLst/>
          </a:prstGeom>
        </p:spPr>
        <p:txBody>
          <a:bodyPr/>
          <a:lstStyle/>
          <a:p>
            <a:pPr/>
          </a:p>
        </p:txBody>
      </p:sp>
      <p:sp>
        <p:nvSpPr>
          <p:cNvPr id="74" name="Shape 7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Helvetica Neue"/>
      </a:defRPr>
    </a:lvl1pPr>
    <a:lvl2pPr indent="228600" latinLnBrk="0">
      <a:defRPr sz="1200">
        <a:latin typeface="+mn-lt"/>
        <a:ea typeface="+mn-ea"/>
        <a:cs typeface="+mn-cs"/>
        <a:sym typeface="Helvetica Neue"/>
      </a:defRPr>
    </a:lvl2pPr>
    <a:lvl3pPr indent="457200" latinLnBrk="0">
      <a:defRPr sz="1200">
        <a:latin typeface="+mn-lt"/>
        <a:ea typeface="+mn-ea"/>
        <a:cs typeface="+mn-cs"/>
        <a:sym typeface="Helvetica Neue"/>
      </a:defRPr>
    </a:lvl3pPr>
    <a:lvl4pPr indent="685800" latinLnBrk="0">
      <a:defRPr sz="1200">
        <a:latin typeface="+mn-lt"/>
        <a:ea typeface="+mn-ea"/>
        <a:cs typeface="+mn-cs"/>
        <a:sym typeface="Helvetica Neue"/>
      </a:defRPr>
    </a:lvl4pPr>
    <a:lvl5pPr indent="914400" latinLnBrk="0">
      <a:defRPr sz="1200">
        <a:latin typeface="+mn-lt"/>
        <a:ea typeface="+mn-ea"/>
        <a:cs typeface="+mn-cs"/>
        <a:sym typeface="Helvetica Neue"/>
      </a:defRPr>
    </a:lvl5pPr>
    <a:lvl6pPr indent="1143000" latinLnBrk="0">
      <a:defRPr sz="1200">
        <a:latin typeface="+mn-lt"/>
        <a:ea typeface="+mn-ea"/>
        <a:cs typeface="+mn-cs"/>
        <a:sym typeface="Helvetica Neue"/>
      </a:defRPr>
    </a:lvl6pPr>
    <a:lvl7pPr indent="1371600" latinLnBrk="0">
      <a:defRPr sz="1200">
        <a:latin typeface="+mn-lt"/>
        <a:ea typeface="+mn-ea"/>
        <a:cs typeface="+mn-cs"/>
        <a:sym typeface="Helvetica Neue"/>
      </a:defRPr>
    </a:lvl7pPr>
    <a:lvl8pPr indent="1600200" latinLnBrk="0">
      <a:defRPr sz="1200">
        <a:latin typeface="+mn-lt"/>
        <a:ea typeface="+mn-ea"/>
        <a:cs typeface="+mn-cs"/>
        <a:sym typeface="Helvetica Neue"/>
      </a:defRPr>
    </a:lvl8pPr>
    <a:lvl9pPr indent="1828800" latinLnBrk="0">
      <a:defRPr sz="1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jpeg"/><Relationship Id="rId5"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jpeg"/><Relationship Id="rId5" Type="http://schemas.openxmlformats.org/officeDocument/2006/relationships/image" Target="../media/image2.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Slide">
    <p:spTree>
      <p:nvGrpSpPr>
        <p:cNvPr id="1" name=""/>
        <p:cNvGrpSpPr/>
        <p:nvPr/>
      </p:nvGrpSpPr>
      <p:grpSpPr>
        <a:xfrm>
          <a:off x="0" y="0"/>
          <a:ext cx="0" cy="0"/>
          <a:chOff x="0" y="0"/>
          <a:chExt cx="0" cy="0"/>
        </a:xfrm>
      </p:grpSpPr>
      <p:sp>
        <p:nvSpPr>
          <p:cNvPr id="18" name="bg object 16"/>
          <p:cNvSpPr/>
          <p:nvPr/>
        </p:nvSpPr>
        <p:spPr>
          <a:xfrm>
            <a:off x="0" y="0"/>
            <a:ext cx="9144000" cy="838200"/>
          </a:xfrm>
          <a:prstGeom prst="rect">
            <a:avLst/>
          </a:prstGeom>
          <a:solidFill>
            <a:srgbClr val="FF3300"/>
          </a:solidFill>
          <a:ln w="12700">
            <a:miter lim="400000"/>
          </a:ln>
        </p:spPr>
        <p:txBody>
          <a:bodyPr lIns="45719" rIns="45719"/>
          <a:lstStyle/>
          <a:p>
            <a:pPr/>
          </a:p>
        </p:txBody>
      </p:sp>
      <p:pic>
        <p:nvPicPr>
          <p:cNvPr id="19" name="bg object 17" descr="bg object 17"/>
          <p:cNvPicPr>
            <a:picLocks noChangeAspect="1"/>
          </p:cNvPicPr>
          <p:nvPr/>
        </p:nvPicPr>
        <p:blipFill>
          <a:blip r:embed="rId2">
            <a:extLst/>
          </a:blip>
          <a:stretch>
            <a:fillRect/>
          </a:stretch>
        </p:blipFill>
        <p:spPr>
          <a:xfrm>
            <a:off x="0" y="6701026"/>
            <a:ext cx="9143239" cy="156211"/>
          </a:xfrm>
          <a:prstGeom prst="rect">
            <a:avLst/>
          </a:prstGeom>
          <a:ln w="12700">
            <a:miter lim="400000"/>
          </a:ln>
        </p:spPr>
      </p:pic>
      <p:pic>
        <p:nvPicPr>
          <p:cNvPr id="20" name="bg object 18" descr="bg object 18"/>
          <p:cNvPicPr>
            <a:picLocks noChangeAspect="1"/>
          </p:cNvPicPr>
          <p:nvPr/>
        </p:nvPicPr>
        <p:blipFill>
          <a:blip r:embed="rId3">
            <a:extLst/>
          </a:blip>
          <a:stretch>
            <a:fillRect/>
          </a:stretch>
        </p:blipFill>
        <p:spPr>
          <a:xfrm>
            <a:off x="6553200" y="228600"/>
            <a:ext cx="2057400" cy="635000"/>
          </a:xfrm>
          <a:prstGeom prst="rect">
            <a:avLst/>
          </a:prstGeom>
          <a:ln w="12700">
            <a:miter lim="400000"/>
          </a:ln>
        </p:spPr>
      </p:pic>
      <p:sp>
        <p:nvSpPr>
          <p:cNvPr id="21" name="bg object 19"/>
          <p:cNvSpPr/>
          <p:nvPr/>
        </p:nvSpPr>
        <p:spPr>
          <a:xfrm>
            <a:off x="6146800" y="0"/>
            <a:ext cx="2997200" cy="838200"/>
          </a:xfrm>
          <a:prstGeom prst="rect">
            <a:avLst/>
          </a:prstGeom>
          <a:solidFill>
            <a:srgbClr val="FF3300"/>
          </a:solidFill>
          <a:ln w="12700">
            <a:miter lim="400000"/>
          </a:ln>
        </p:spPr>
        <p:txBody>
          <a:bodyPr lIns="45719" rIns="45719"/>
          <a:lstStyle/>
          <a:p>
            <a:pPr/>
          </a:p>
        </p:txBody>
      </p:sp>
      <p:pic>
        <p:nvPicPr>
          <p:cNvPr id="22" name="bg object 20" descr="bg object 20"/>
          <p:cNvPicPr>
            <a:picLocks noChangeAspect="1"/>
          </p:cNvPicPr>
          <p:nvPr/>
        </p:nvPicPr>
        <p:blipFill>
          <a:blip r:embed="rId4">
            <a:extLst/>
          </a:blip>
          <a:stretch>
            <a:fillRect/>
          </a:stretch>
        </p:blipFill>
        <p:spPr>
          <a:xfrm>
            <a:off x="6553200" y="228600"/>
            <a:ext cx="2057400" cy="635000"/>
          </a:xfrm>
          <a:prstGeom prst="rect">
            <a:avLst/>
          </a:prstGeom>
          <a:ln w="12700">
            <a:miter lim="400000"/>
          </a:ln>
        </p:spPr>
      </p:pic>
      <p:sp>
        <p:nvSpPr>
          <p:cNvPr id="23" name="bg object 21"/>
          <p:cNvSpPr/>
          <p:nvPr/>
        </p:nvSpPr>
        <p:spPr>
          <a:xfrm>
            <a:off x="6527800" y="190500"/>
            <a:ext cx="2076450" cy="685800"/>
          </a:xfrm>
          <a:prstGeom prst="rect">
            <a:avLst/>
          </a:prstGeom>
          <a:solidFill>
            <a:srgbClr val="FFFFFF"/>
          </a:solidFill>
          <a:ln w="12700">
            <a:miter lim="400000"/>
          </a:ln>
        </p:spPr>
        <p:txBody>
          <a:bodyPr lIns="45719" rIns="45719"/>
          <a:lstStyle/>
          <a:p>
            <a:pPr/>
          </a:p>
        </p:txBody>
      </p:sp>
      <p:pic>
        <p:nvPicPr>
          <p:cNvPr id="24" name="bg object 22" descr="bg object 22"/>
          <p:cNvPicPr>
            <a:picLocks noChangeAspect="1"/>
          </p:cNvPicPr>
          <p:nvPr/>
        </p:nvPicPr>
        <p:blipFill>
          <a:blip r:embed="rId5">
            <a:extLst/>
          </a:blip>
          <a:stretch>
            <a:fillRect/>
          </a:stretch>
        </p:blipFill>
        <p:spPr>
          <a:xfrm>
            <a:off x="6553200" y="228600"/>
            <a:ext cx="1920875" cy="609600"/>
          </a:xfrm>
          <a:prstGeom prst="rect">
            <a:avLst/>
          </a:prstGeom>
          <a:ln w="12700">
            <a:miter lim="400000"/>
          </a:ln>
        </p:spPr>
      </p:pic>
      <p:sp>
        <p:nvSpPr>
          <p:cNvPr id="25" name="Title Text"/>
          <p:cNvSpPr txBox="1"/>
          <p:nvPr>
            <p:ph type="title"/>
          </p:nvPr>
        </p:nvSpPr>
        <p:spPr>
          <a:xfrm>
            <a:off x="685800" y="2125979"/>
            <a:ext cx="7772400" cy="1440181"/>
          </a:xfrm>
          <a:prstGeom prst="rect">
            <a:avLst/>
          </a:prstGeom>
        </p:spPr>
        <p:txBody>
          <a:bodyPr>
            <a:normAutofit fontScale="100000" lnSpcReduction="0"/>
          </a:bodyPr>
          <a:lstStyle/>
          <a:p>
            <a:pPr/>
            <a:r>
              <a:t>Title Text</a:t>
            </a:r>
          </a:p>
        </p:txBody>
      </p:sp>
      <p:sp>
        <p:nvSpPr>
          <p:cNvPr id="26" name="Body Level One…"/>
          <p:cNvSpPr txBox="1"/>
          <p:nvPr>
            <p:ph type="body" sz="quarter" idx="1"/>
          </p:nvPr>
        </p:nvSpPr>
        <p:spPr>
          <a:xfrm>
            <a:off x="1371600" y="3840479"/>
            <a:ext cx="6400800" cy="1714501"/>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34" name="Title Text"/>
          <p:cNvSpPr txBox="1"/>
          <p:nvPr>
            <p:ph type="title"/>
          </p:nvPr>
        </p:nvSpPr>
        <p:spPr>
          <a:xfrm>
            <a:off x="546302" y="220470"/>
            <a:ext cx="3991611" cy="573407"/>
          </a:xfrm>
          <a:prstGeom prst="rect">
            <a:avLst/>
          </a:prstGeom>
        </p:spPr>
        <p:txBody>
          <a:bodyPr>
            <a:normAutofit fontScale="100000" lnSpcReduction="0"/>
          </a:bodyPr>
          <a:lstStyle/>
          <a:p>
            <a:pPr/>
            <a:r>
              <a:t>Title Text</a:t>
            </a:r>
          </a:p>
        </p:txBody>
      </p:sp>
      <p:sp>
        <p:nvSpPr>
          <p:cNvPr id="35" name="Body Level One…"/>
          <p:cNvSpPr txBox="1"/>
          <p:nvPr>
            <p:ph type="body" sz="quarter" idx="1"/>
          </p:nvPr>
        </p:nvSpPr>
        <p:spPr>
          <a:xfrm>
            <a:off x="402436" y="2257551"/>
            <a:ext cx="7689851" cy="1504315"/>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wo Content">
    <p:spTree>
      <p:nvGrpSpPr>
        <p:cNvPr id="1" name=""/>
        <p:cNvGrpSpPr/>
        <p:nvPr/>
      </p:nvGrpSpPr>
      <p:grpSpPr>
        <a:xfrm>
          <a:off x="0" y="0"/>
          <a:ext cx="0" cy="0"/>
          <a:chOff x="0" y="0"/>
          <a:chExt cx="0" cy="0"/>
        </a:xfrm>
      </p:grpSpPr>
      <p:sp>
        <p:nvSpPr>
          <p:cNvPr id="43" name="bg object 16"/>
          <p:cNvSpPr/>
          <p:nvPr/>
        </p:nvSpPr>
        <p:spPr>
          <a:xfrm>
            <a:off x="0" y="0"/>
            <a:ext cx="9144000" cy="838200"/>
          </a:xfrm>
          <a:prstGeom prst="rect">
            <a:avLst/>
          </a:prstGeom>
          <a:solidFill>
            <a:srgbClr val="FF3300"/>
          </a:solidFill>
          <a:ln w="12700">
            <a:miter lim="400000"/>
          </a:ln>
        </p:spPr>
        <p:txBody>
          <a:bodyPr lIns="45719" rIns="45719"/>
          <a:lstStyle/>
          <a:p>
            <a:pPr/>
          </a:p>
        </p:txBody>
      </p:sp>
      <p:pic>
        <p:nvPicPr>
          <p:cNvPr id="44" name="bg object 17" descr="bg object 17"/>
          <p:cNvPicPr>
            <a:picLocks noChangeAspect="1"/>
          </p:cNvPicPr>
          <p:nvPr/>
        </p:nvPicPr>
        <p:blipFill>
          <a:blip r:embed="rId2">
            <a:extLst/>
          </a:blip>
          <a:stretch>
            <a:fillRect/>
          </a:stretch>
        </p:blipFill>
        <p:spPr>
          <a:xfrm>
            <a:off x="0" y="6701026"/>
            <a:ext cx="9143239" cy="156211"/>
          </a:xfrm>
          <a:prstGeom prst="rect">
            <a:avLst/>
          </a:prstGeom>
          <a:ln w="12700">
            <a:miter lim="400000"/>
          </a:ln>
        </p:spPr>
      </p:pic>
      <p:pic>
        <p:nvPicPr>
          <p:cNvPr id="45" name="bg object 18" descr="bg object 18"/>
          <p:cNvPicPr>
            <a:picLocks noChangeAspect="1"/>
          </p:cNvPicPr>
          <p:nvPr/>
        </p:nvPicPr>
        <p:blipFill>
          <a:blip r:embed="rId3">
            <a:extLst/>
          </a:blip>
          <a:stretch>
            <a:fillRect/>
          </a:stretch>
        </p:blipFill>
        <p:spPr>
          <a:xfrm>
            <a:off x="6553200" y="228600"/>
            <a:ext cx="2057400" cy="635000"/>
          </a:xfrm>
          <a:prstGeom prst="rect">
            <a:avLst/>
          </a:prstGeom>
          <a:ln w="12700">
            <a:miter lim="400000"/>
          </a:ln>
        </p:spPr>
      </p:pic>
      <p:sp>
        <p:nvSpPr>
          <p:cNvPr id="46" name="bg object 19"/>
          <p:cNvSpPr/>
          <p:nvPr/>
        </p:nvSpPr>
        <p:spPr>
          <a:xfrm>
            <a:off x="6146800" y="0"/>
            <a:ext cx="2997200" cy="838200"/>
          </a:xfrm>
          <a:prstGeom prst="rect">
            <a:avLst/>
          </a:prstGeom>
          <a:solidFill>
            <a:srgbClr val="FF3300"/>
          </a:solidFill>
          <a:ln w="12700">
            <a:miter lim="400000"/>
          </a:ln>
        </p:spPr>
        <p:txBody>
          <a:bodyPr lIns="45719" rIns="45719"/>
          <a:lstStyle/>
          <a:p>
            <a:pPr/>
          </a:p>
        </p:txBody>
      </p:sp>
      <p:pic>
        <p:nvPicPr>
          <p:cNvPr id="47" name="bg object 20" descr="bg object 20"/>
          <p:cNvPicPr>
            <a:picLocks noChangeAspect="1"/>
          </p:cNvPicPr>
          <p:nvPr/>
        </p:nvPicPr>
        <p:blipFill>
          <a:blip r:embed="rId4">
            <a:extLst/>
          </a:blip>
          <a:stretch>
            <a:fillRect/>
          </a:stretch>
        </p:blipFill>
        <p:spPr>
          <a:xfrm>
            <a:off x="6553200" y="228600"/>
            <a:ext cx="2057400" cy="635000"/>
          </a:xfrm>
          <a:prstGeom prst="rect">
            <a:avLst/>
          </a:prstGeom>
          <a:ln w="12700">
            <a:miter lim="400000"/>
          </a:ln>
        </p:spPr>
      </p:pic>
      <p:sp>
        <p:nvSpPr>
          <p:cNvPr id="48" name="bg object 21"/>
          <p:cNvSpPr/>
          <p:nvPr/>
        </p:nvSpPr>
        <p:spPr>
          <a:xfrm>
            <a:off x="6527800" y="190500"/>
            <a:ext cx="2076450" cy="685800"/>
          </a:xfrm>
          <a:prstGeom prst="rect">
            <a:avLst/>
          </a:prstGeom>
          <a:solidFill>
            <a:srgbClr val="FFFFFF"/>
          </a:solidFill>
          <a:ln w="12700">
            <a:miter lim="400000"/>
          </a:ln>
        </p:spPr>
        <p:txBody>
          <a:bodyPr lIns="45719" rIns="45719"/>
          <a:lstStyle/>
          <a:p>
            <a:pPr/>
          </a:p>
        </p:txBody>
      </p:sp>
      <p:pic>
        <p:nvPicPr>
          <p:cNvPr id="49" name="bg object 22" descr="bg object 22"/>
          <p:cNvPicPr>
            <a:picLocks noChangeAspect="1"/>
          </p:cNvPicPr>
          <p:nvPr/>
        </p:nvPicPr>
        <p:blipFill>
          <a:blip r:embed="rId5">
            <a:extLst/>
          </a:blip>
          <a:stretch>
            <a:fillRect/>
          </a:stretch>
        </p:blipFill>
        <p:spPr>
          <a:xfrm>
            <a:off x="6553200" y="228600"/>
            <a:ext cx="1920875" cy="609600"/>
          </a:xfrm>
          <a:prstGeom prst="rect">
            <a:avLst/>
          </a:prstGeom>
          <a:ln w="12700">
            <a:miter lim="400000"/>
          </a:ln>
        </p:spPr>
      </p:pic>
      <p:sp>
        <p:nvSpPr>
          <p:cNvPr id="50" name="Title Text"/>
          <p:cNvSpPr txBox="1"/>
          <p:nvPr>
            <p:ph type="title"/>
          </p:nvPr>
        </p:nvSpPr>
        <p:spPr>
          <a:xfrm>
            <a:off x="546302" y="220470"/>
            <a:ext cx="3991611" cy="573407"/>
          </a:xfrm>
          <a:prstGeom prst="rect">
            <a:avLst/>
          </a:prstGeom>
        </p:spPr>
        <p:txBody>
          <a:bodyPr>
            <a:normAutofit fontScale="100000" lnSpcReduction="0"/>
          </a:bodyPr>
          <a:lstStyle/>
          <a:p>
            <a:pPr/>
            <a:r>
              <a:t>Title Text</a:t>
            </a:r>
          </a:p>
        </p:txBody>
      </p:sp>
      <p:sp>
        <p:nvSpPr>
          <p:cNvPr id="51" name="Body Level One…"/>
          <p:cNvSpPr txBox="1"/>
          <p:nvPr>
            <p:ph type="body" sz="half" idx="1"/>
          </p:nvPr>
        </p:nvSpPr>
        <p:spPr>
          <a:xfrm>
            <a:off x="457200" y="1577339"/>
            <a:ext cx="3977641" cy="4526281"/>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9" name="Title Text"/>
          <p:cNvSpPr txBox="1"/>
          <p:nvPr>
            <p:ph type="title"/>
          </p:nvPr>
        </p:nvSpPr>
        <p:spPr>
          <a:xfrm>
            <a:off x="546302" y="220470"/>
            <a:ext cx="3991611" cy="573407"/>
          </a:xfrm>
          <a:prstGeom prst="rect">
            <a:avLst/>
          </a:prstGeom>
        </p:spPr>
        <p:txBody>
          <a:bodyPr>
            <a:normAutofit fontScale="100000" lnSpcReduction="0"/>
          </a:bodyPr>
          <a:lstStyle/>
          <a:p>
            <a:pPr/>
            <a:r>
              <a:t>Title Text</a:t>
            </a:r>
          </a:p>
        </p:txBody>
      </p:sp>
      <p:sp>
        <p:nvSpPr>
          <p:cNvPr id="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jpeg"/><Relationship Id="rId5" Type="http://schemas.openxmlformats.org/officeDocument/2006/relationships/image" Target="../media/image2.jpeg"/><Relationship Id="rId6" Type="http://schemas.openxmlformats.org/officeDocument/2006/relationships/slideLayout" Target="../slideLayouts/slideLayout1.xml"/><Relationship Id="rId7" Type="http://schemas.openxmlformats.org/officeDocument/2006/relationships/slideLayout" Target="../slideLayouts/slideLayout2.xml"/><Relationship Id="rId8" Type="http://schemas.openxmlformats.org/officeDocument/2006/relationships/slideLayout" Target="../slideLayouts/slideLayout3.xml"/><Relationship Id="rId9" Type="http://schemas.openxmlformats.org/officeDocument/2006/relationships/slideLayout" Target="../slideLayouts/slideLayout4.xml"/><Relationship Id="rId10"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g object 16"/>
          <p:cNvSpPr/>
          <p:nvPr/>
        </p:nvSpPr>
        <p:spPr>
          <a:xfrm>
            <a:off x="0" y="0"/>
            <a:ext cx="9144000" cy="838200"/>
          </a:xfrm>
          <a:prstGeom prst="rect">
            <a:avLst/>
          </a:prstGeom>
          <a:solidFill>
            <a:srgbClr val="FF3300"/>
          </a:solidFill>
          <a:ln w="12700">
            <a:miter lim="400000"/>
          </a:ln>
        </p:spPr>
        <p:txBody>
          <a:bodyPr lIns="45719" rIns="45719"/>
          <a:lstStyle/>
          <a:p>
            <a:pPr/>
          </a:p>
        </p:txBody>
      </p:sp>
      <p:pic>
        <p:nvPicPr>
          <p:cNvPr id="3" name="bg object 17" descr="bg object 17"/>
          <p:cNvPicPr>
            <a:picLocks noChangeAspect="1"/>
          </p:cNvPicPr>
          <p:nvPr/>
        </p:nvPicPr>
        <p:blipFill>
          <a:blip r:embed="rId2">
            <a:extLst/>
          </a:blip>
          <a:stretch>
            <a:fillRect/>
          </a:stretch>
        </p:blipFill>
        <p:spPr>
          <a:xfrm>
            <a:off x="0" y="6701026"/>
            <a:ext cx="9143239" cy="156211"/>
          </a:xfrm>
          <a:prstGeom prst="rect">
            <a:avLst/>
          </a:prstGeom>
          <a:ln w="12700">
            <a:miter lim="400000"/>
          </a:ln>
        </p:spPr>
      </p:pic>
      <p:pic>
        <p:nvPicPr>
          <p:cNvPr id="4" name="bg object 18" descr="bg object 18"/>
          <p:cNvPicPr>
            <a:picLocks noChangeAspect="1"/>
          </p:cNvPicPr>
          <p:nvPr/>
        </p:nvPicPr>
        <p:blipFill>
          <a:blip r:embed="rId3">
            <a:extLst/>
          </a:blip>
          <a:stretch>
            <a:fillRect/>
          </a:stretch>
        </p:blipFill>
        <p:spPr>
          <a:xfrm>
            <a:off x="6553200" y="228600"/>
            <a:ext cx="2057400" cy="635000"/>
          </a:xfrm>
          <a:prstGeom prst="rect">
            <a:avLst/>
          </a:prstGeom>
          <a:ln w="12700">
            <a:miter lim="400000"/>
          </a:ln>
        </p:spPr>
      </p:pic>
      <p:sp>
        <p:nvSpPr>
          <p:cNvPr id="5" name="bg object 19"/>
          <p:cNvSpPr/>
          <p:nvPr/>
        </p:nvSpPr>
        <p:spPr>
          <a:xfrm>
            <a:off x="6146800" y="0"/>
            <a:ext cx="2997200" cy="838200"/>
          </a:xfrm>
          <a:prstGeom prst="rect">
            <a:avLst/>
          </a:prstGeom>
          <a:solidFill>
            <a:srgbClr val="FF3300"/>
          </a:solidFill>
          <a:ln w="12700">
            <a:miter lim="400000"/>
          </a:ln>
        </p:spPr>
        <p:txBody>
          <a:bodyPr lIns="45719" rIns="45719"/>
          <a:lstStyle/>
          <a:p>
            <a:pPr/>
          </a:p>
        </p:txBody>
      </p:sp>
      <p:pic>
        <p:nvPicPr>
          <p:cNvPr id="6" name="bg object 20" descr="bg object 20"/>
          <p:cNvPicPr>
            <a:picLocks noChangeAspect="1"/>
          </p:cNvPicPr>
          <p:nvPr/>
        </p:nvPicPr>
        <p:blipFill>
          <a:blip r:embed="rId4">
            <a:extLst/>
          </a:blip>
          <a:stretch>
            <a:fillRect/>
          </a:stretch>
        </p:blipFill>
        <p:spPr>
          <a:xfrm>
            <a:off x="6553200" y="228600"/>
            <a:ext cx="2057400" cy="635000"/>
          </a:xfrm>
          <a:prstGeom prst="rect">
            <a:avLst/>
          </a:prstGeom>
          <a:ln w="12700">
            <a:miter lim="400000"/>
          </a:ln>
        </p:spPr>
      </p:pic>
      <p:sp>
        <p:nvSpPr>
          <p:cNvPr id="7" name="bg object 21"/>
          <p:cNvSpPr/>
          <p:nvPr/>
        </p:nvSpPr>
        <p:spPr>
          <a:xfrm>
            <a:off x="6527800" y="190500"/>
            <a:ext cx="2076450" cy="685800"/>
          </a:xfrm>
          <a:prstGeom prst="rect">
            <a:avLst/>
          </a:prstGeom>
          <a:solidFill>
            <a:srgbClr val="FFFFFF"/>
          </a:solidFill>
          <a:ln w="12700">
            <a:miter lim="400000"/>
          </a:ln>
        </p:spPr>
        <p:txBody>
          <a:bodyPr lIns="45719" rIns="45719"/>
          <a:lstStyle/>
          <a:p>
            <a:pPr/>
          </a:p>
        </p:txBody>
      </p:sp>
      <p:pic>
        <p:nvPicPr>
          <p:cNvPr id="8" name="bg object 22" descr="bg object 22"/>
          <p:cNvPicPr>
            <a:picLocks noChangeAspect="1"/>
          </p:cNvPicPr>
          <p:nvPr/>
        </p:nvPicPr>
        <p:blipFill>
          <a:blip r:embed="rId5">
            <a:extLst/>
          </a:blip>
          <a:stretch>
            <a:fillRect/>
          </a:stretch>
        </p:blipFill>
        <p:spPr>
          <a:xfrm>
            <a:off x="6553200" y="228600"/>
            <a:ext cx="1920875" cy="609600"/>
          </a:xfrm>
          <a:prstGeom prst="rect">
            <a:avLst/>
          </a:prstGeom>
          <a:ln w="12700">
            <a:miter lim="400000"/>
          </a:ln>
        </p:spPr>
      </p:pic>
      <p:sp>
        <p:nvSpPr>
          <p:cNvPr id="9" name="Title Text"/>
          <p:cNvSpPr txBox="1"/>
          <p:nvPr>
            <p:ph type="title"/>
          </p:nvPr>
        </p:nvSpPr>
        <p:spPr>
          <a:xfrm>
            <a:off x="457200" y="274637"/>
            <a:ext cx="8229600" cy="132556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a:r>
              <a:t>Title Text</a:t>
            </a:r>
          </a:p>
        </p:txBody>
      </p:sp>
      <p:sp>
        <p:nvSpPr>
          <p:cNvPr id="10"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a:r>
              <a:t>Body Level One</a:t>
            </a:r>
          </a:p>
          <a:p>
            <a:pPr lvl="1"/>
            <a:r>
              <a:t>Body Level Two</a:t>
            </a:r>
          </a:p>
          <a:p>
            <a:pPr lvl="2"/>
            <a:r>
              <a:t>Body Level Three</a:t>
            </a:r>
          </a:p>
          <a:p>
            <a:pPr lvl="3"/>
            <a:r>
              <a:t>Body Level Four</a:t>
            </a:r>
          </a:p>
          <a:p>
            <a:pPr lvl="4"/>
            <a:r>
              <a:t>Body Level Five</a:t>
            </a:r>
          </a:p>
        </p:txBody>
      </p:sp>
      <p:sp>
        <p:nvSpPr>
          <p:cNvPr id="11" name="Slide Number"/>
          <p:cNvSpPr txBox="1"/>
          <p:nvPr>
            <p:ph type="sldNum" sz="quarter" idx="2"/>
          </p:nvPr>
        </p:nvSpPr>
        <p:spPr>
          <a:xfrm>
            <a:off x="8419827" y="6377940"/>
            <a:ext cx="266974" cy="279401"/>
          </a:xfrm>
          <a:prstGeom prst="rect">
            <a:avLst/>
          </a:prstGeom>
          <a:ln w="12700">
            <a:miter lim="400000"/>
          </a:ln>
        </p:spPr>
        <p:txBody>
          <a:bodyPr wrap="none" lIns="0" tIns="0" rIns="0" bIns="0">
            <a:spAutoFit/>
          </a:bodyPr>
          <a:lstStyle>
            <a:lvl1pPr algn="r">
              <a:defRPr>
                <a:solidFill>
                  <a:srgbClr val="888888"/>
                </a:solidFill>
                <a:latin typeface="+mj-lt"/>
                <a:ea typeface="+mj-ea"/>
                <a:cs typeface="+mj-cs"/>
                <a:sym typeface="Helvetic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6"/>
    <p:sldLayoutId id="2147483650" r:id="rId7"/>
    <p:sldLayoutId id="2147483651" r:id="rId8"/>
    <p:sldLayoutId id="2147483652" r:id="rId9"/>
    <p:sldLayoutId id="2147483653" r:id="rId10"/>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3200" u="none">
          <a:solidFill>
            <a:srgbClr val="000000"/>
          </a:solidFill>
          <a:uFillTx/>
          <a:latin typeface="Times New Roman"/>
          <a:ea typeface="Times New Roman"/>
          <a:cs typeface="Times New Roman"/>
          <a:sym typeface="Times New Roman"/>
        </a:defRPr>
      </a:lvl1pPr>
      <a:lvl2pPr marL="0" marR="0" indent="0" algn="l" defTabSz="914400" rtl="0" latinLnBrk="0">
        <a:lnSpc>
          <a:spcPct val="100000"/>
        </a:lnSpc>
        <a:spcBef>
          <a:spcPts val="0"/>
        </a:spcBef>
        <a:spcAft>
          <a:spcPts val="0"/>
        </a:spcAft>
        <a:buClrTx/>
        <a:buSzTx/>
        <a:buFontTx/>
        <a:buNone/>
        <a:tabLst/>
        <a:defRPr b="0" baseline="0" cap="none" i="0" spc="0" strike="noStrike" sz="3200" u="none">
          <a:solidFill>
            <a:srgbClr val="000000"/>
          </a:solidFill>
          <a:uFillTx/>
          <a:latin typeface="Times New Roman"/>
          <a:ea typeface="Times New Roman"/>
          <a:cs typeface="Times New Roman"/>
          <a:sym typeface="Times New Roman"/>
        </a:defRPr>
      </a:lvl2pPr>
      <a:lvl3pPr marL="0" marR="0" indent="0" algn="l" defTabSz="914400" rtl="0" latinLnBrk="0">
        <a:lnSpc>
          <a:spcPct val="100000"/>
        </a:lnSpc>
        <a:spcBef>
          <a:spcPts val="0"/>
        </a:spcBef>
        <a:spcAft>
          <a:spcPts val="0"/>
        </a:spcAft>
        <a:buClrTx/>
        <a:buSzTx/>
        <a:buFontTx/>
        <a:buNone/>
        <a:tabLst/>
        <a:defRPr b="0" baseline="0" cap="none" i="0" spc="0" strike="noStrike" sz="3200" u="none">
          <a:solidFill>
            <a:srgbClr val="000000"/>
          </a:solidFill>
          <a:uFillTx/>
          <a:latin typeface="Times New Roman"/>
          <a:ea typeface="Times New Roman"/>
          <a:cs typeface="Times New Roman"/>
          <a:sym typeface="Times New Roman"/>
        </a:defRPr>
      </a:lvl3pPr>
      <a:lvl4pPr marL="0" marR="0" indent="0" algn="l" defTabSz="914400" rtl="0" latinLnBrk="0">
        <a:lnSpc>
          <a:spcPct val="100000"/>
        </a:lnSpc>
        <a:spcBef>
          <a:spcPts val="0"/>
        </a:spcBef>
        <a:spcAft>
          <a:spcPts val="0"/>
        </a:spcAft>
        <a:buClrTx/>
        <a:buSzTx/>
        <a:buFontTx/>
        <a:buNone/>
        <a:tabLst/>
        <a:defRPr b="0" baseline="0" cap="none" i="0" spc="0" strike="noStrike" sz="3200" u="none">
          <a:solidFill>
            <a:srgbClr val="000000"/>
          </a:solidFill>
          <a:uFillTx/>
          <a:latin typeface="Times New Roman"/>
          <a:ea typeface="Times New Roman"/>
          <a:cs typeface="Times New Roman"/>
          <a:sym typeface="Times New Roman"/>
        </a:defRPr>
      </a:lvl4pPr>
      <a:lvl5pPr marL="0" marR="0" indent="0" algn="l" defTabSz="914400" rtl="0" latinLnBrk="0">
        <a:lnSpc>
          <a:spcPct val="100000"/>
        </a:lnSpc>
        <a:spcBef>
          <a:spcPts val="0"/>
        </a:spcBef>
        <a:spcAft>
          <a:spcPts val="0"/>
        </a:spcAft>
        <a:buClrTx/>
        <a:buSzTx/>
        <a:buFontTx/>
        <a:buNone/>
        <a:tabLst/>
        <a:defRPr b="0" baseline="0" cap="none" i="0" spc="0" strike="noStrike" sz="3200" u="none">
          <a:solidFill>
            <a:srgbClr val="000000"/>
          </a:solidFill>
          <a:uFillTx/>
          <a:latin typeface="Times New Roman"/>
          <a:ea typeface="Times New Roman"/>
          <a:cs typeface="Times New Roman"/>
          <a:sym typeface="Times New Roman"/>
        </a:defRPr>
      </a:lvl5pPr>
      <a:lvl6pPr marL="0" marR="0" indent="0" algn="l" defTabSz="914400" rtl="0" latinLnBrk="0">
        <a:lnSpc>
          <a:spcPct val="100000"/>
        </a:lnSpc>
        <a:spcBef>
          <a:spcPts val="0"/>
        </a:spcBef>
        <a:spcAft>
          <a:spcPts val="0"/>
        </a:spcAft>
        <a:buClrTx/>
        <a:buSzTx/>
        <a:buFontTx/>
        <a:buNone/>
        <a:tabLst/>
        <a:defRPr b="0" baseline="0" cap="none" i="0" spc="0" strike="noStrike" sz="3200" u="none">
          <a:solidFill>
            <a:srgbClr val="000000"/>
          </a:solidFill>
          <a:uFillTx/>
          <a:latin typeface="Times New Roman"/>
          <a:ea typeface="Times New Roman"/>
          <a:cs typeface="Times New Roman"/>
          <a:sym typeface="Times New Roman"/>
        </a:defRPr>
      </a:lvl6pPr>
      <a:lvl7pPr marL="0" marR="0" indent="0" algn="l" defTabSz="914400" rtl="0" latinLnBrk="0">
        <a:lnSpc>
          <a:spcPct val="100000"/>
        </a:lnSpc>
        <a:spcBef>
          <a:spcPts val="0"/>
        </a:spcBef>
        <a:spcAft>
          <a:spcPts val="0"/>
        </a:spcAft>
        <a:buClrTx/>
        <a:buSzTx/>
        <a:buFontTx/>
        <a:buNone/>
        <a:tabLst/>
        <a:defRPr b="0" baseline="0" cap="none" i="0" spc="0" strike="noStrike" sz="3200" u="none">
          <a:solidFill>
            <a:srgbClr val="000000"/>
          </a:solidFill>
          <a:uFillTx/>
          <a:latin typeface="Times New Roman"/>
          <a:ea typeface="Times New Roman"/>
          <a:cs typeface="Times New Roman"/>
          <a:sym typeface="Times New Roman"/>
        </a:defRPr>
      </a:lvl7pPr>
      <a:lvl8pPr marL="0" marR="0" indent="0" algn="l" defTabSz="914400" rtl="0" latinLnBrk="0">
        <a:lnSpc>
          <a:spcPct val="100000"/>
        </a:lnSpc>
        <a:spcBef>
          <a:spcPts val="0"/>
        </a:spcBef>
        <a:spcAft>
          <a:spcPts val="0"/>
        </a:spcAft>
        <a:buClrTx/>
        <a:buSzTx/>
        <a:buFontTx/>
        <a:buNone/>
        <a:tabLst/>
        <a:defRPr b="0" baseline="0" cap="none" i="0" spc="0" strike="noStrike" sz="3200" u="none">
          <a:solidFill>
            <a:srgbClr val="000000"/>
          </a:solidFill>
          <a:uFillTx/>
          <a:latin typeface="Times New Roman"/>
          <a:ea typeface="Times New Roman"/>
          <a:cs typeface="Times New Roman"/>
          <a:sym typeface="Times New Roman"/>
        </a:defRPr>
      </a:lvl8pPr>
      <a:lvl9pPr marL="0" marR="0" indent="0" algn="l" defTabSz="914400" rtl="0" latinLnBrk="0">
        <a:lnSpc>
          <a:spcPct val="100000"/>
        </a:lnSpc>
        <a:spcBef>
          <a:spcPts val="0"/>
        </a:spcBef>
        <a:spcAft>
          <a:spcPts val="0"/>
        </a:spcAft>
        <a:buClrTx/>
        <a:buSzTx/>
        <a:buFontTx/>
        <a:buNone/>
        <a:tabLst/>
        <a:defRPr b="0" baseline="0" cap="none" i="0" spc="0" strike="noStrike" sz="3200" u="none">
          <a:solidFill>
            <a:srgbClr val="000000"/>
          </a:solidFill>
          <a:uFillTx/>
          <a:latin typeface="Times New Roman"/>
          <a:ea typeface="Times New Roman"/>
          <a:cs typeface="Times New Roman"/>
          <a:sym typeface="Times New Roman"/>
        </a:defRPr>
      </a:lvl9pPr>
    </p:titleStyle>
    <p:body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Algerian"/>
          <a:ea typeface="Algerian"/>
          <a:cs typeface="Algerian"/>
          <a:sym typeface="Algerian"/>
        </a:defRPr>
      </a:lvl1pPr>
      <a:lvl2pPr marL="0" marR="0" indent="4572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Algerian"/>
          <a:ea typeface="Algerian"/>
          <a:cs typeface="Algerian"/>
          <a:sym typeface="Algerian"/>
        </a:defRPr>
      </a:lvl2pPr>
      <a:lvl3pPr marL="0" marR="0" indent="9144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Algerian"/>
          <a:ea typeface="Algerian"/>
          <a:cs typeface="Algerian"/>
          <a:sym typeface="Algerian"/>
        </a:defRPr>
      </a:lvl3pPr>
      <a:lvl4pPr marL="0" marR="0" indent="13716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Algerian"/>
          <a:ea typeface="Algerian"/>
          <a:cs typeface="Algerian"/>
          <a:sym typeface="Algerian"/>
        </a:defRPr>
      </a:lvl4pPr>
      <a:lvl5pPr marL="0" marR="0" indent="18288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Algerian"/>
          <a:ea typeface="Algerian"/>
          <a:cs typeface="Algerian"/>
          <a:sym typeface="Algerian"/>
        </a:defRPr>
      </a:lvl5pPr>
      <a:lvl6pPr marL="0" marR="0" indent="22860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Algerian"/>
          <a:ea typeface="Algerian"/>
          <a:cs typeface="Algerian"/>
          <a:sym typeface="Algerian"/>
        </a:defRPr>
      </a:lvl6pPr>
      <a:lvl7pPr marL="0" marR="0" indent="27432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Algerian"/>
          <a:ea typeface="Algerian"/>
          <a:cs typeface="Algerian"/>
          <a:sym typeface="Algerian"/>
        </a:defRPr>
      </a:lvl7pPr>
      <a:lvl8pPr marL="0" marR="0" indent="32004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Algerian"/>
          <a:ea typeface="Algerian"/>
          <a:cs typeface="Algerian"/>
          <a:sym typeface="Algerian"/>
        </a:defRPr>
      </a:lvl8pPr>
      <a:lvl9pPr marL="0" marR="0" indent="36576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Algerian"/>
          <a:ea typeface="Algerian"/>
          <a:cs typeface="Algerian"/>
          <a:sym typeface="Algerian"/>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1pPr>
      <a:lvl2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2pPr>
      <a:lvl3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3pPr>
      <a:lvl4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4pPr>
      <a:lvl5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5pPr>
      <a:lvl6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6pPr>
      <a:lvl7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7pPr>
      <a:lvl8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8pPr>
      <a:lvl9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8.png"/><Relationship Id="rId3" Type="http://schemas.openxmlformats.org/officeDocument/2006/relationships/image" Target="../media/image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 Id="rId3"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pbs.org/wgbh/frontline/film/amazon-empire/" TargetMode="External"/><Relationship Id="rId3" Type="http://schemas.openxmlformats.org/officeDocument/2006/relationships/hyperlink" Target="https://en.wikipedia.org/wiki/PBS" TargetMode="External"/><Relationship Id="rId4" Type="http://schemas.openxmlformats.org/officeDocument/2006/relationships/hyperlink" Target="https://web.archive.org/web/20200116035015/https:/www.pbs.org/wgbh/frontline/film/amazon-empire/" TargetMode="External"/><Relationship Id="rId5" Type="http://schemas.openxmlformats.org/officeDocument/2006/relationships/hyperlink" Target="https://www.ebscohost.com/uploads/imported/thisTopic-dbTopic-1074.pdf" TargetMode="External"/><Relationship Id="rId6" Type="http://schemas.openxmlformats.org/officeDocument/2006/relationships/hyperlink" Target="https://en.wikipedia.org/w/index.php?title=Research_Starters:_Business&amp;action=edit&amp;redlink=1" TargetMode="External"/><Relationship Id="rId7" Type="http://schemas.openxmlformats.org/officeDocument/2006/relationships/hyperlink" Target="https://web.archive.org/web/20130718091809/http:/www.ebscohost.com/uploads/imported/thisTopic-dbTopic-1074.pdf" TargetMode="External"/><Relationship Id="rId8" Type="http://schemas.openxmlformats.org/officeDocument/2006/relationships/hyperlink" Target="https://www.thebalancesmb.com/ecommerce-businesses-understanding-types-1141595" TargetMode="External"/><Relationship Id="rId9" Type="http://schemas.openxmlformats.org/officeDocument/2006/relationships/hyperlink" Target="https://en.wikipedia.org/w/index.php?title=The_Balance_Small_Business&amp;action=edit&amp;redlink=1" TargetMode="External"/><Relationship Id="rId10" Type="http://schemas.openxmlformats.org/officeDocument/2006/relationships/hyperlink" Target="https://en.wikipedia.org/wiki/Dotdash" TargetMode="External"/><Relationship Id="rId11" Type="http://schemas.openxmlformats.org/officeDocument/2006/relationships/hyperlink" Target="https://web.archive.org/web/20210122135823/https:/www.thebalancesmb.com/ecommerce-businesses-understanding-types-1141595" TargetMode="External"/><Relationship Id="rId12" Type="http://schemas.openxmlformats.org/officeDocument/2006/relationships/hyperlink" Target="https://web.archive.org/web/20190130052934/https:/pixabay.com/en/service/license/" TargetMode="External"/><Relationship Id="rId13" Type="http://schemas.openxmlformats.org/officeDocument/2006/relationships/hyperlink" Target="https://pixabay.com/en/service/license/" TargetMode="External"/><Relationship Id="rId14" Type="http://schemas.openxmlformats.org/officeDocument/2006/relationships/hyperlink" Target="https://pixabay.com/" TargetMode="External"/><Relationship Id="rId15" Type="http://schemas.openxmlformats.org/officeDocument/2006/relationships/hyperlink" Target="https://github.com/FortAwesome/Font-Awesome/releases/tag/v1.0.0" TargetMode="External"/><Relationship Id="rId16" Type="http://schemas.openxmlformats.org/officeDocument/2006/relationships/hyperlink" Target="https://fontawesome.com/"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8.jpeg"/><Relationship Id="rId3" Type="http://schemas.openxmlformats.org/officeDocument/2006/relationships/image" Target="../media/image9.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 name="object 2"/>
          <p:cNvSpPr txBox="1"/>
          <p:nvPr>
            <p:ph type="title"/>
          </p:nvPr>
        </p:nvSpPr>
        <p:spPr>
          <a:xfrm>
            <a:off x="1767839" y="765427"/>
            <a:ext cx="5608322" cy="1122682"/>
          </a:xfrm>
          <a:prstGeom prst="rect">
            <a:avLst/>
          </a:prstGeom>
        </p:spPr>
        <p:txBody>
          <a:bodyPr/>
          <a:lstStyle/>
          <a:p>
            <a:pPr marL="1844675" marR="5080" indent="-1832611">
              <a:spcBef>
                <a:spcPts val="100"/>
              </a:spcBef>
              <a:defRPr sz="3600">
                <a:solidFill>
                  <a:srgbClr val="FF0000"/>
                </a:solidFill>
                <a:latin typeface="Algerian"/>
                <a:ea typeface="Algerian"/>
                <a:cs typeface="Algerian"/>
                <a:sym typeface="Algerian"/>
              </a:defRPr>
            </a:pPr>
            <a:r>
              <a:t>Front</a:t>
            </a:r>
            <a:r>
              <a:rPr spc="-100"/>
              <a:t> </a:t>
            </a:r>
            <a:r>
              <a:t>End</a:t>
            </a:r>
            <a:r>
              <a:rPr spc="-100"/>
              <a:t> Engineering-I| Project</a:t>
            </a:r>
          </a:p>
        </p:txBody>
      </p:sp>
      <p:sp>
        <p:nvSpPr>
          <p:cNvPr id="77" name="object 3"/>
          <p:cNvSpPr txBox="1"/>
          <p:nvPr/>
        </p:nvSpPr>
        <p:spPr>
          <a:xfrm>
            <a:off x="3367785" y="4718058"/>
            <a:ext cx="71121" cy="26830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100"/>
              </a:lnSpc>
              <a:defRPr spc="-50" sz="2000">
                <a:latin typeface="Times New Roman"/>
                <a:ea typeface="Times New Roman"/>
                <a:cs typeface="Times New Roman"/>
                <a:sym typeface="Times New Roman"/>
              </a:defRPr>
            </a:lvl1pPr>
          </a:lstStyle>
          <a:p>
            <a:pPr/>
            <a:r>
              <a:t>:</a:t>
            </a:r>
          </a:p>
        </p:txBody>
      </p:sp>
      <p:sp>
        <p:nvSpPr>
          <p:cNvPr id="78" name="object 4"/>
          <p:cNvSpPr txBox="1"/>
          <p:nvPr/>
        </p:nvSpPr>
        <p:spPr>
          <a:xfrm>
            <a:off x="2051685" y="2059381"/>
            <a:ext cx="4627880" cy="3042167"/>
          </a:xfrm>
          <a:prstGeom prst="rect">
            <a:avLst/>
          </a:prstGeom>
          <a:solidFill>
            <a:srgbClr val="F9C090"/>
          </a:solidFill>
          <a:ln w="12700">
            <a:miter lim="400000"/>
          </a:ln>
          <a:extLst>
            <a:ext uri="{C572A759-6A51-4108-AA02-DFA0A04FC94B}">
              <ma14:wrappingTextBoxFlag xmlns:ma14="http://schemas.microsoft.com/office/mac/drawingml/2011/main" val="1"/>
            </a:ext>
          </a:extLst>
        </p:spPr>
        <p:txBody>
          <a:bodyPr lIns="0" tIns="0" rIns="0" bIns="0">
            <a:spAutoFit/>
          </a:bodyPr>
          <a:lstStyle/>
          <a:p>
            <a:pPr indent="91439">
              <a:spcBef>
                <a:spcPts val="200"/>
              </a:spcBef>
              <a:tabLst>
                <a:tab pos="1282700" algn="l"/>
                <a:tab pos="1574800" algn="l"/>
                <a:tab pos="3073400" algn="l"/>
              </a:tabLst>
              <a:defRPr b="1" spc="175" sz="2000" u="sng">
                <a:uFill>
                  <a:solidFill>
                    <a:srgbClr val="000000"/>
                  </a:solidFill>
                </a:uFill>
                <a:latin typeface="Trebuchet MS"/>
                <a:ea typeface="Trebuchet MS"/>
                <a:cs typeface="Trebuchet MS"/>
                <a:sym typeface="Trebuchet MS"/>
              </a:defRPr>
            </a:pPr>
            <a:r>
              <a:t>Project</a:t>
            </a:r>
            <a:r>
              <a:rPr spc="0"/>
              <a:t>	</a:t>
            </a:r>
            <a:r>
              <a:rPr spc="385"/>
              <a:t>:</a:t>
            </a:r>
            <a:r>
              <a:rPr spc="0"/>
              <a:t>	</a:t>
            </a:r>
            <a:r>
              <a:rPr spc="-9"/>
              <a:t>Gym Management System</a:t>
            </a:r>
          </a:p>
          <a:p>
            <a:pPr>
              <a:spcBef>
                <a:spcPts val="100"/>
              </a:spcBef>
              <a:defRPr sz="2000">
                <a:latin typeface="Trebuchet MS"/>
                <a:ea typeface="Trebuchet MS"/>
                <a:cs typeface="Trebuchet MS"/>
                <a:sym typeface="Trebuchet MS"/>
              </a:defRPr>
            </a:pPr>
          </a:p>
          <a:p>
            <a:pPr indent="91439">
              <a:defRPr spc="-114" sz="2000" u="sng">
                <a:uFill>
                  <a:solidFill>
                    <a:srgbClr val="000000"/>
                  </a:solidFill>
                </a:uFill>
                <a:latin typeface="Arial"/>
                <a:ea typeface="Arial"/>
                <a:cs typeface="Arial"/>
                <a:sym typeface="Arial"/>
              </a:defRPr>
            </a:pPr>
            <a:r>
              <a:t>Team</a:t>
            </a:r>
            <a:r>
              <a:rPr spc="-25"/>
              <a:t> </a:t>
            </a:r>
            <a:r>
              <a:rPr spc="-9"/>
              <a:t>Details:</a:t>
            </a:r>
          </a:p>
          <a:p>
            <a:pPr>
              <a:defRPr sz="2000">
                <a:latin typeface="Arial"/>
                <a:ea typeface="Arial"/>
                <a:cs typeface="Arial"/>
                <a:sym typeface="Arial"/>
              </a:defRPr>
            </a:pPr>
          </a:p>
          <a:p>
            <a:pPr indent="91439">
              <a:lnSpc>
                <a:spcPts val="2300"/>
              </a:lnSpc>
              <a:defRPr spc="-9" sz="2000">
                <a:latin typeface="Algerian"/>
                <a:ea typeface="Algerian"/>
                <a:cs typeface="Algerian"/>
                <a:sym typeface="Algerian"/>
              </a:defRPr>
            </a:pPr>
            <a:r>
              <a:t>MEMBERS:</a:t>
            </a:r>
          </a:p>
          <a:p>
            <a:pPr marL="285750" indent="-195579">
              <a:lnSpc>
                <a:spcPts val="2300"/>
              </a:lnSpc>
              <a:buSzPct val="95000"/>
              <a:buAutoNum type="arabicPeriod" startAt="1"/>
              <a:tabLst>
                <a:tab pos="279400" algn="l"/>
              </a:tabLst>
              <a:defRPr spc="-50" sz="2000"/>
            </a:pPr>
            <a:r>
              <a:t>Abhay pratap singh</a:t>
            </a:r>
            <a:r>
              <a:rPr spc="-9"/>
              <a:t>(2410990972)</a:t>
            </a:r>
          </a:p>
          <a:p>
            <a:pPr marL="285750" indent="-195579">
              <a:buSzPct val="95000"/>
              <a:buAutoNum type="arabicPeriod" startAt="1"/>
              <a:tabLst>
                <a:tab pos="279400" algn="l"/>
              </a:tabLst>
              <a:defRPr spc="-9" sz="2000"/>
            </a:pPr>
            <a:r>
              <a:t>Chetanya bhardwaj(2410991020)</a:t>
            </a:r>
          </a:p>
          <a:p>
            <a:pPr marL="287020" indent="-195579">
              <a:buSzPct val="95000"/>
              <a:buAutoNum type="arabicPeriod" startAt="1"/>
              <a:tabLst>
                <a:tab pos="279400" algn="l"/>
              </a:tabLst>
              <a:defRPr spc="-19" sz="2000"/>
            </a:pPr>
            <a:r>
              <a:t>DILJOT</a:t>
            </a:r>
            <a:r>
              <a:rPr spc="-75"/>
              <a:t> </a:t>
            </a:r>
            <a:r>
              <a:rPr spc="-9"/>
              <a:t>SINGH(2410991039</a:t>
            </a:r>
            <a:r>
              <a:rPr spc="-9">
                <a:latin typeface="Algerian"/>
                <a:ea typeface="Algerian"/>
                <a:cs typeface="Algerian"/>
                <a:sym typeface="Algerian"/>
              </a:rPr>
              <a:t>)</a:t>
            </a:r>
            <a:endParaRPr>
              <a:latin typeface="Algerian"/>
              <a:ea typeface="Algerian"/>
              <a:cs typeface="Algerian"/>
              <a:sym typeface="Algerian"/>
            </a:endParaRPr>
          </a:p>
          <a:p>
            <a:pPr marR="547369" indent="91439">
              <a:lnSpc>
                <a:spcPts val="2300"/>
              </a:lnSpc>
              <a:spcBef>
                <a:spcPts val="2500"/>
              </a:spcBef>
              <a:defRPr sz="2000">
                <a:latin typeface="Times New Roman"/>
                <a:ea typeface="Times New Roman"/>
                <a:cs typeface="Times New Roman"/>
                <a:sym typeface="Times New Roman"/>
              </a:defRPr>
            </a:pPr>
            <a:r>
              <a:t>Faculty:</a:t>
            </a:r>
            <a:r>
              <a:rPr spc="-85"/>
              <a:t> </a:t>
            </a:r>
            <a:r>
              <a:t>Mr.</a:t>
            </a:r>
            <a:r>
              <a:rPr spc="-100"/>
              <a:t>Shadab Ansari</a:t>
            </a:r>
          </a:p>
        </p:txBody>
      </p:sp>
      <p:sp>
        <p:nvSpPr>
          <p:cNvPr id="79" name="object 5"/>
          <p:cNvSpPr txBox="1"/>
          <p:nvPr/>
        </p:nvSpPr>
        <p:spPr>
          <a:xfrm>
            <a:off x="1266570" y="5960998"/>
            <a:ext cx="6663692" cy="57341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ctr">
              <a:spcBef>
                <a:spcPts val="100"/>
              </a:spcBef>
              <a:defRPr b="1" sz="2000">
                <a:solidFill>
                  <a:srgbClr val="FF0000"/>
                </a:solidFill>
                <a:latin typeface="Times New Roman"/>
                <a:ea typeface="Times New Roman"/>
                <a:cs typeface="Times New Roman"/>
                <a:sym typeface="Times New Roman"/>
              </a:defRPr>
            </a:pPr>
            <a:r>
              <a:t>Chitkara</a:t>
            </a:r>
            <a:r>
              <a:rPr spc="-39"/>
              <a:t> </a:t>
            </a:r>
            <a:r>
              <a:t>University</a:t>
            </a:r>
            <a:r>
              <a:rPr spc="-39"/>
              <a:t> </a:t>
            </a:r>
            <a:r>
              <a:t>Institute</a:t>
            </a:r>
            <a:r>
              <a:rPr spc="-39"/>
              <a:t> </a:t>
            </a:r>
            <a:r>
              <a:t>of</a:t>
            </a:r>
            <a:r>
              <a:rPr spc="-19"/>
              <a:t> </a:t>
            </a:r>
            <a:r>
              <a:t>Engineering</a:t>
            </a:r>
            <a:r>
              <a:rPr spc="-39"/>
              <a:t> </a:t>
            </a:r>
            <a:r>
              <a:t>and</a:t>
            </a:r>
            <a:r>
              <a:rPr spc="-45"/>
              <a:t> </a:t>
            </a:r>
            <a:r>
              <a:rPr spc="-9"/>
              <a:t>Technology,</a:t>
            </a:r>
          </a:p>
          <a:p>
            <a:pPr indent="128270" algn="ctr">
              <a:defRPr b="1" sz="2000">
                <a:solidFill>
                  <a:srgbClr val="FF0000"/>
                </a:solidFill>
                <a:latin typeface="Times New Roman"/>
                <a:ea typeface="Times New Roman"/>
                <a:cs typeface="Times New Roman"/>
                <a:sym typeface="Times New Roman"/>
              </a:defRPr>
            </a:pPr>
            <a:r>
              <a:t>Chitkara</a:t>
            </a:r>
            <a:r>
              <a:rPr spc="-39"/>
              <a:t> </a:t>
            </a:r>
            <a:r>
              <a:rPr spc="-9"/>
              <a:t>University,</a:t>
            </a:r>
            <a:r>
              <a:rPr spc="-60"/>
              <a:t> </a:t>
            </a:r>
            <a:r>
              <a:rPr spc="-9"/>
              <a:t>Punjab</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3. Attendance Management…"/>
          <p:cNvSpPr txBox="1"/>
          <p:nvPr/>
        </p:nvSpPr>
        <p:spPr>
          <a:xfrm>
            <a:off x="376420" y="999148"/>
            <a:ext cx="7223505" cy="53504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spcBef>
                <a:spcPts val="1400"/>
              </a:spcBef>
              <a:defRPr b="1">
                <a:latin typeface="Times Roman"/>
                <a:ea typeface="Times Roman"/>
                <a:cs typeface="Times Roman"/>
                <a:sym typeface="Times Roman"/>
              </a:defRPr>
            </a:pPr>
            <a:r>
              <a:t>3. Attendance Management </a:t>
            </a:r>
          </a:p>
          <a:p>
            <a:pPr marL="457200" indent="-317500" defTabSz="457200">
              <a:spcBef>
                <a:spcPts val="1200"/>
              </a:spcBef>
              <a:buSzPct val="100000"/>
              <a:buFont typeface="Times Roman"/>
              <a:buChar char="•"/>
              <a:defRPr>
                <a:latin typeface="Times Roman"/>
                <a:ea typeface="Times Roman"/>
                <a:cs typeface="Times Roman"/>
                <a:sym typeface="Times Roman"/>
              </a:defRPr>
            </a:pPr>
            <a:r>
              <a:t>Automatic check-in &amp; check-out system</a:t>
            </a:r>
          </a:p>
          <a:p>
            <a:pPr marL="457200" indent="-317500" defTabSz="457200">
              <a:spcBef>
                <a:spcPts val="1200"/>
              </a:spcBef>
              <a:buSzPct val="100000"/>
              <a:buFont typeface="Times Roman"/>
              <a:buChar char="•"/>
              <a:defRPr>
                <a:latin typeface="Times Roman"/>
                <a:ea typeface="Times Roman"/>
                <a:cs typeface="Times Roman"/>
                <a:sym typeface="Times Roman"/>
              </a:defRPr>
            </a:pPr>
            <a:r>
              <a:t>Real-time attendance reports</a:t>
            </a:r>
          </a:p>
          <a:p>
            <a:pPr marL="457200" indent="-317500" defTabSz="457200">
              <a:spcBef>
                <a:spcPts val="1200"/>
              </a:spcBef>
              <a:buSzPct val="100000"/>
              <a:buFont typeface="Times Roman"/>
              <a:buChar char="•"/>
              <a:defRPr>
                <a:latin typeface="Times Roman"/>
                <a:ea typeface="Times Roman"/>
                <a:cs typeface="Times Roman"/>
                <a:sym typeface="Times Roman"/>
              </a:defRPr>
            </a:pPr>
            <a:r>
              <a:t>Alerts for inactive members</a:t>
            </a:r>
          </a:p>
          <a:p>
            <a:pPr defTabSz="457200">
              <a:spcBef>
                <a:spcPts val="1400"/>
              </a:spcBef>
              <a:defRPr b="1">
                <a:latin typeface="Times Roman"/>
                <a:ea typeface="Times Roman"/>
                <a:cs typeface="Times Roman"/>
                <a:sym typeface="Times Roman"/>
              </a:defRPr>
            </a:pPr>
            <a:r>
              <a:t>4. Payment &amp; Billing </a:t>
            </a:r>
          </a:p>
          <a:p>
            <a:pPr marL="457200" indent="-317500" defTabSz="457200">
              <a:spcBef>
                <a:spcPts val="1200"/>
              </a:spcBef>
              <a:buSzPct val="100000"/>
              <a:buFont typeface="Times Roman"/>
              <a:buChar char="•"/>
              <a:defRPr>
                <a:latin typeface="Times Roman"/>
                <a:ea typeface="Times Roman"/>
                <a:cs typeface="Times Roman"/>
                <a:sym typeface="Times Roman"/>
              </a:defRPr>
            </a:pPr>
            <a:r>
              <a:t>Online &amp; offline payment handling</a:t>
            </a:r>
          </a:p>
          <a:p>
            <a:pPr marL="457200" indent="-317500" defTabSz="457200">
              <a:spcBef>
                <a:spcPts val="1200"/>
              </a:spcBef>
              <a:buSzPct val="100000"/>
              <a:buFont typeface="Times Roman"/>
              <a:buChar char="•"/>
              <a:defRPr>
                <a:latin typeface="Times Roman"/>
                <a:ea typeface="Times Roman"/>
                <a:cs typeface="Times Roman"/>
                <a:sym typeface="Times Roman"/>
              </a:defRPr>
            </a:pPr>
            <a:r>
              <a:t>Automated invoices &amp; receipts</a:t>
            </a:r>
          </a:p>
          <a:p>
            <a:pPr marL="457200" indent="-317500" defTabSz="457200">
              <a:spcBef>
                <a:spcPts val="1200"/>
              </a:spcBef>
              <a:buSzPct val="100000"/>
              <a:buFont typeface="Times Roman"/>
              <a:buChar char="•"/>
              <a:defRPr>
                <a:latin typeface="Times Roman"/>
                <a:ea typeface="Times Roman"/>
                <a:cs typeface="Times Roman"/>
                <a:sym typeface="Times Roman"/>
              </a:defRPr>
            </a:pPr>
            <a:r>
              <a:t>Payment reminders &amp; pending payment tracking</a:t>
            </a:r>
          </a:p>
          <a:p>
            <a:pPr defTabSz="457200">
              <a:spcBef>
                <a:spcPts val="1400"/>
              </a:spcBef>
              <a:defRPr b="1">
                <a:latin typeface="Times Roman"/>
                <a:ea typeface="Times Roman"/>
                <a:cs typeface="Times Roman"/>
                <a:sym typeface="Times Roman"/>
              </a:defRPr>
            </a:pPr>
            <a:r>
              <a:t>5. Admin Dashboard </a:t>
            </a:r>
          </a:p>
          <a:p>
            <a:pPr marL="457200" indent="-317500" defTabSz="457200">
              <a:spcBef>
                <a:spcPts val="1200"/>
              </a:spcBef>
              <a:buSzPct val="100000"/>
              <a:buFont typeface="Times Roman"/>
              <a:buChar char="•"/>
              <a:defRPr>
                <a:latin typeface="Times Roman"/>
                <a:ea typeface="Times Roman"/>
                <a:cs typeface="Times Roman"/>
                <a:sym typeface="Times Roman"/>
              </a:defRPr>
            </a:pPr>
            <a:r>
              <a:t>Manage members, trainers, and plans</a:t>
            </a:r>
          </a:p>
          <a:p>
            <a:pPr marL="457200" indent="-317500" defTabSz="457200">
              <a:spcBef>
                <a:spcPts val="1200"/>
              </a:spcBef>
              <a:buSzPct val="100000"/>
              <a:buFont typeface="Times Roman"/>
              <a:buChar char="•"/>
              <a:defRPr>
                <a:latin typeface="Times Roman"/>
                <a:ea typeface="Times Roman"/>
                <a:cs typeface="Times Roman"/>
                <a:sym typeface="Times Roman"/>
              </a:defRPr>
            </a:pPr>
            <a:r>
              <a:t>Access reports &amp; analytics</a:t>
            </a:r>
          </a:p>
          <a:p>
            <a:pPr marL="457200" indent="-317500" defTabSz="457200">
              <a:spcBef>
                <a:spcPts val="1200"/>
              </a:spcBef>
              <a:buSzPct val="100000"/>
              <a:buFont typeface="Times Roman"/>
              <a:buChar char="•"/>
              <a:defRPr>
                <a:latin typeface="Times Roman"/>
                <a:ea typeface="Times Roman"/>
                <a:cs typeface="Times Roman"/>
                <a:sym typeface="Times Roman"/>
              </a:defRPr>
            </a:pPr>
            <a:r>
              <a:t>Configure fees and membership plans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object 2"/>
          <p:cNvSpPr txBox="1"/>
          <p:nvPr/>
        </p:nvSpPr>
        <p:spPr>
          <a:xfrm>
            <a:off x="474370" y="292861"/>
            <a:ext cx="7745094" cy="45263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84455">
              <a:spcBef>
                <a:spcPts val="100"/>
              </a:spcBef>
              <a:defRPr sz="3200">
                <a:latin typeface="Times New Roman"/>
                <a:ea typeface="Times New Roman"/>
                <a:cs typeface="Times New Roman"/>
                <a:sym typeface="Times New Roman"/>
              </a:defRPr>
            </a:pPr>
            <a:r>
              <a:t>Project</a:t>
            </a:r>
            <a:r>
              <a:rPr spc="-20"/>
              <a:t> </a:t>
            </a:r>
            <a:r>
              <a:rPr spc="-10"/>
              <a:t>Highlights</a:t>
            </a:r>
            <a:r>
              <a:rPr spc="-10"/>
              <a:t>: </a:t>
            </a:r>
            <a:r>
              <a:rPr b="1" spc="-10">
                <a:solidFill>
                  <a:srgbClr val="FFFF00"/>
                </a:solidFill>
              </a:rPr>
              <a:t>HTML</a:t>
            </a:r>
          </a:p>
        </p:txBody>
      </p:sp>
      <p:pic>
        <p:nvPicPr>
          <p:cNvPr id="116" name="Screenshot 2025-09-08 at 15.10.41.png" descr="Screenshot 2025-09-08 at 15.10.41.png"/>
          <p:cNvPicPr>
            <a:picLocks noChangeAspect="1"/>
          </p:cNvPicPr>
          <p:nvPr/>
        </p:nvPicPr>
        <p:blipFill>
          <a:blip r:embed="rId2">
            <a:extLst/>
          </a:blip>
          <a:stretch>
            <a:fillRect/>
          </a:stretch>
        </p:blipFill>
        <p:spPr>
          <a:xfrm>
            <a:off x="42396" y="782398"/>
            <a:ext cx="6679972" cy="596197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object 2"/>
          <p:cNvSpPr txBox="1"/>
          <p:nvPr/>
        </p:nvSpPr>
        <p:spPr>
          <a:xfrm>
            <a:off x="474370" y="292861"/>
            <a:ext cx="7745094" cy="45263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84455">
              <a:spcBef>
                <a:spcPts val="100"/>
              </a:spcBef>
              <a:defRPr sz="3200">
                <a:latin typeface="Times New Roman"/>
                <a:ea typeface="Times New Roman"/>
                <a:cs typeface="Times New Roman"/>
                <a:sym typeface="Times New Roman"/>
              </a:defRPr>
            </a:pPr>
            <a:r>
              <a:t>Project</a:t>
            </a:r>
            <a:r>
              <a:rPr spc="-20"/>
              <a:t> </a:t>
            </a:r>
            <a:r>
              <a:rPr spc="-10"/>
              <a:t>Highlights</a:t>
            </a:r>
            <a:r>
              <a:rPr spc="-10"/>
              <a:t>: </a:t>
            </a:r>
            <a:r>
              <a:rPr b="1" spc="-10">
                <a:solidFill>
                  <a:srgbClr val="FFFF00"/>
                </a:solidFill>
              </a:rPr>
              <a:t>CSS</a:t>
            </a:r>
          </a:p>
        </p:txBody>
      </p:sp>
      <p:pic>
        <p:nvPicPr>
          <p:cNvPr id="119" name="Screenshot 2025-09-08 at 15.12.31.png" descr="Screenshot 2025-09-08 at 15.12.31.png"/>
          <p:cNvPicPr>
            <a:picLocks noChangeAspect="1"/>
          </p:cNvPicPr>
          <p:nvPr/>
        </p:nvPicPr>
        <p:blipFill>
          <a:blip r:embed="rId2">
            <a:extLst/>
          </a:blip>
          <a:stretch>
            <a:fillRect/>
          </a:stretch>
        </p:blipFill>
        <p:spPr>
          <a:xfrm>
            <a:off x="118224" y="827663"/>
            <a:ext cx="3709709" cy="5913936"/>
          </a:xfrm>
          <a:prstGeom prst="rect">
            <a:avLst/>
          </a:prstGeom>
          <a:ln w="12700">
            <a:miter lim="400000"/>
          </a:ln>
        </p:spPr>
      </p:pic>
      <p:pic>
        <p:nvPicPr>
          <p:cNvPr id="120" name="Screenshot 2025-09-08 at 15.12.49.png" descr="Screenshot 2025-09-08 at 15.12.49.png"/>
          <p:cNvPicPr>
            <a:picLocks noChangeAspect="1"/>
          </p:cNvPicPr>
          <p:nvPr/>
        </p:nvPicPr>
        <p:blipFill>
          <a:blip r:embed="rId3">
            <a:extLst/>
          </a:blip>
          <a:stretch>
            <a:fillRect/>
          </a:stretch>
        </p:blipFill>
        <p:spPr>
          <a:xfrm>
            <a:off x="4423529" y="839345"/>
            <a:ext cx="2997201" cy="589057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Title 1"/>
          <p:cNvSpPr txBox="1"/>
          <p:nvPr>
            <p:ph type="title"/>
          </p:nvPr>
        </p:nvSpPr>
        <p:spPr>
          <a:xfrm>
            <a:off x="546302" y="220470"/>
            <a:ext cx="3991611" cy="492444"/>
          </a:xfrm>
          <a:prstGeom prst="rect">
            <a:avLst/>
          </a:prstGeom>
        </p:spPr>
        <p:txBody>
          <a:bodyPr/>
          <a:lstStyle>
            <a:lvl1pPr>
              <a:defRPr b="1"/>
            </a:lvl1pPr>
          </a:lstStyle>
          <a:p>
            <a:pPr/>
            <a:r>
              <a:t>RESULT</a:t>
            </a:r>
          </a:p>
        </p:txBody>
      </p:sp>
      <p:pic>
        <p:nvPicPr>
          <p:cNvPr id="123" name="Screenshot 2025-09-08 at 15.15.26.png" descr="Screenshot 2025-09-08 at 15.15.26.png"/>
          <p:cNvPicPr>
            <a:picLocks noChangeAspect="1"/>
          </p:cNvPicPr>
          <p:nvPr/>
        </p:nvPicPr>
        <p:blipFill>
          <a:blip r:embed="rId2">
            <a:extLst/>
          </a:blip>
          <a:stretch>
            <a:fillRect/>
          </a:stretch>
        </p:blipFill>
        <p:spPr>
          <a:xfrm>
            <a:off x="0" y="919792"/>
            <a:ext cx="9144001" cy="5574357"/>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Title 1"/>
          <p:cNvSpPr txBox="1"/>
          <p:nvPr>
            <p:ph type="title"/>
          </p:nvPr>
        </p:nvSpPr>
        <p:spPr>
          <a:xfrm>
            <a:off x="0" y="241300"/>
            <a:ext cx="4724400" cy="492444"/>
          </a:xfrm>
          <a:prstGeom prst="rect">
            <a:avLst/>
          </a:prstGeom>
        </p:spPr>
        <p:txBody>
          <a:bodyPr/>
          <a:lstStyle/>
          <a:p>
            <a:pPr>
              <a:defRPr b="1" u="sng">
                <a:solidFill>
                  <a:srgbClr val="FFFF00"/>
                </a:solidFill>
              </a:defRPr>
            </a:pPr>
            <a:r>
              <a:t>HTML:</a:t>
            </a:r>
            <a:r>
              <a:rPr b="0" sz="2800" u="none">
                <a:solidFill>
                  <a:srgbClr val="000000"/>
                </a:solidFill>
              </a:rPr>
              <a:t>Equipment</a:t>
            </a:r>
          </a:p>
        </p:txBody>
      </p:sp>
      <p:pic>
        <p:nvPicPr>
          <p:cNvPr id="126" name="Screenshot 2025-09-08 at 15.17.24.png" descr="Screenshot 2025-09-08 at 15.17.24.png"/>
          <p:cNvPicPr>
            <a:picLocks noChangeAspect="1"/>
          </p:cNvPicPr>
          <p:nvPr/>
        </p:nvPicPr>
        <p:blipFill>
          <a:blip r:embed="rId2">
            <a:extLst/>
          </a:blip>
          <a:stretch>
            <a:fillRect/>
          </a:stretch>
        </p:blipFill>
        <p:spPr>
          <a:xfrm>
            <a:off x="-51419" y="850286"/>
            <a:ext cx="3749033" cy="5901518"/>
          </a:xfrm>
          <a:prstGeom prst="rect">
            <a:avLst/>
          </a:prstGeom>
          <a:ln w="12700">
            <a:miter lim="400000"/>
          </a:ln>
        </p:spPr>
      </p:pic>
      <p:pic>
        <p:nvPicPr>
          <p:cNvPr id="127" name="Screenshot 2025-09-08 at 15.18.08.png" descr="Screenshot 2025-09-08 at 15.18.08.png"/>
          <p:cNvPicPr>
            <a:picLocks noChangeAspect="1"/>
          </p:cNvPicPr>
          <p:nvPr/>
        </p:nvPicPr>
        <p:blipFill>
          <a:blip r:embed="rId3">
            <a:extLst/>
          </a:blip>
          <a:stretch>
            <a:fillRect/>
          </a:stretch>
        </p:blipFill>
        <p:spPr>
          <a:xfrm>
            <a:off x="3680492" y="850286"/>
            <a:ext cx="6392700" cy="5901518"/>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Title 1"/>
          <p:cNvSpPr txBox="1"/>
          <p:nvPr>
            <p:ph type="title"/>
          </p:nvPr>
        </p:nvSpPr>
        <p:spPr>
          <a:xfrm>
            <a:off x="0" y="228600"/>
            <a:ext cx="4724400" cy="492444"/>
          </a:xfrm>
          <a:prstGeom prst="rect">
            <a:avLst/>
          </a:prstGeom>
        </p:spPr>
        <p:txBody>
          <a:bodyPr/>
          <a:lstStyle>
            <a:lvl1pPr>
              <a:defRPr b="1" u="sng"/>
            </a:lvl1pPr>
          </a:lstStyle>
          <a:p>
            <a:pPr/>
            <a:r>
              <a:t>RESULT</a:t>
            </a:r>
          </a:p>
        </p:txBody>
      </p:sp>
      <p:pic>
        <p:nvPicPr>
          <p:cNvPr id="130" name="Screenshot 2025-09-08 at 15.19.19.png" descr="Screenshot 2025-09-08 at 15.19.19.png"/>
          <p:cNvPicPr>
            <a:picLocks noChangeAspect="1"/>
          </p:cNvPicPr>
          <p:nvPr/>
        </p:nvPicPr>
        <p:blipFill>
          <a:blip r:embed="rId2">
            <a:extLst/>
          </a:blip>
          <a:stretch>
            <a:fillRect/>
          </a:stretch>
        </p:blipFill>
        <p:spPr>
          <a:xfrm>
            <a:off x="23486" y="875647"/>
            <a:ext cx="8848834" cy="5813332"/>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Login Page"/>
          <p:cNvSpPr txBox="1"/>
          <p:nvPr>
            <p:ph type="title"/>
          </p:nvPr>
        </p:nvSpPr>
        <p:spPr>
          <a:prstGeom prst="rect">
            <a:avLst/>
          </a:prstGeom>
        </p:spPr>
        <p:txBody>
          <a:bodyPr/>
          <a:lstStyle/>
          <a:p>
            <a:pPr/>
            <a:r>
              <a:t>Login Page</a:t>
            </a:r>
          </a:p>
        </p:txBody>
      </p:sp>
      <p:pic>
        <p:nvPicPr>
          <p:cNvPr id="133" name="Screenshot 2025-09-08 at 15.21.20.png" descr="Screenshot 2025-09-08 at 15.21.20.png"/>
          <p:cNvPicPr>
            <a:picLocks noChangeAspect="1"/>
          </p:cNvPicPr>
          <p:nvPr/>
        </p:nvPicPr>
        <p:blipFill>
          <a:blip r:embed="rId2">
            <a:extLst/>
          </a:blip>
          <a:stretch>
            <a:fillRect/>
          </a:stretch>
        </p:blipFill>
        <p:spPr>
          <a:xfrm>
            <a:off x="1765416" y="799687"/>
            <a:ext cx="5166238" cy="5917451"/>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RESULT"/>
          <p:cNvSpPr txBox="1"/>
          <p:nvPr>
            <p:ph type="title"/>
          </p:nvPr>
        </p:nvSpPr>
        <p:spPr>
          <a:prstGeom prst="rect">
            <a:avLst/>
          </a:prstGeom>
        </p:spPr>
        <p:txBody>
          <a:bodyPr/>
          <a:lstStyle/>
          <a:p>
            <a:pPr/>
            <a:r>
              <a:t>RESULT</a:t>
            </a:r>
          </a:p>
        </p:txBody>
      </p:sp>
      <p:pic>
        <p:nvPicPr>
          <p:cNvPr id="136" name="Screenshot 2025-09-08 at 15.22.31.png" descr="Screenshot 2025-09-08 at 15.22.31.png"/>
          <p:cNvPicPr>
            <a:picLocks noChangeAspect="1"/>
          </p:cNvPicPr>
          <p:nvPr/>
        </p:nvPicPr>
        <p:blipFill>
          <a:blip r:embed="rId2">
            <a:extLst/>
          </a:blip>
          <a:stretch>
            <a:fillRect/>
          </a:stretch>
        </p:blipFill>
        <p:spPr>
          <a:xfrm>
            <a:off x="0" y="799416"/>
            <a:ext cx="9144001" cy="571500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object 2"/>
          <p:cNvSpPr txBox="1"/>
          <p:nvPr>
            <p:ph type="title"/>
          </p:nvPr>
        </p:nvSpPr>
        <p:spPr>
          <a:xfrm>
            <a:off x="161581" y="152399"/>
            <a:ext cx="3991611" cy="573407"/>
          </a:xfrm>
          <a:prstGeom prst="rect">
            <a:avLst/>
          </a:prstGeom>
        </p:spPr>
        <p:txBody>
          <a:bodyPr/>
          <a:lstStyle>
            <a:lvl1pPr indent="12700">
              <a:spcBef>
                <a:spcPts val="100"/>
              </a:spcBef>
              <a:defRPr spc="-100">
                <a:latin typeface="Stencil"/>
                <a:ea typeface="Stencil"/>
                <a:cs typeface="Stencil"/>
                <a:sym typeface="Stencil"/>
              </a:defRPr>
            </a:lvl1pPr>
          </a:lstStyle>
          <a:p>
            <a:pPr/>
            <a:r>
              <a:t>Conclusion</a:t>
            </a:r>
          </a:p>
        </p:txBody>
      </p:sp>
      <p:pic>
        <p:nvPicPr>
          <p:cNvPr id="139" name="Picture 3" descr="Picture 3"/>
          <p:cNvPicPr>
            <a:picLocks noChangeAspect="1"/>
          </p:cNvPicPr>
          <p:nvPr/>
        </p:nvPicPr>
        <p:blipFill>
          <a:blip r:embed="rId2">
            <a:extLst/>
          </a:blip>
          <a:stretch>
            <a:fillRect/>
          </a:stretch>
        </p:blipFill>
        <p:spPr>
          <a:xfrm>
            <a:off x="2667000" y="13862"/>
            <a:ext cx="1257593" cy="836872"/>
          </a:xfrm>
          <a:prstGeom prst="rect">
            <a:avLst/>
          </a:prstGeom>
          <a:ln w="12700">
            <a:miter lim="400000"/>
          </a:ln>
        </p:spPr>
      </p:pic>
      <p:sp>
        <p:nvSpPr>
          <p:cNvPr id="140" name="GymBuddy is a smart and efficient Gym Management System that automates daily operations like member registration, payments, attendance, and workout planning. It improves accuracy, saves time, and provides a better experience for members, trainers, and ad"/>
          <p:cNvSpPr txBox="1"/>
          <p:nvPr>
            <p:ph type="body" idx="1"/>
          </p:nvPr>
        </p:nvSpPr>
        <p:spPr>
          <a:xfrm>
            <a:off x="291250" y="1934213"/>
            <a:ext cx="8561500" cy="3218815"/>
          </a:xfrm>
          <a:prstGeom prst="rect">
            <a:avLst/>
          </a:prstGeom>
        </p:spPr>
        <p:txBody>
          <a:bodyPr/>
          <a:lstStyle/>
          <a:p>
            <a:pPr defTabSz="457200">
              <a:spcBef>
                <a:spcPts val="1200"/>
              </a:spcBef>
              <a:defRPr sz="2200">
                <a:latin typeface="Times Roman"/>
                <a:ea typeface="Times Roman"/>
                <a:cs typeface="Times Roman"/>
                <a:sym typeface="Times Roman"/>
              </a:defRPr>
            </a:pPr>
            <a:r>
              <a:t>GymBuddy is a </a:t>
            </a:r>
            <a:r>
              <a:rPr b="1"/>
              <a:t>smart and efficient Gym Management System</a:t>
            </a:r>
            <a:r>
              <a:t> that </a:t>
            </a:r>
            <a:r>
              <a:rPr b="1"/>
              <a:t>automates daily operations</a:t>
            </a:r>
            <a:r>
              <a:t> like member registration, payments, attendance, and workout planning.</a:t>
            </a:r>
            <a:br/>
            <a:r>
              <a:t>It improves </a:t>
            </a:r>
            <a:r>
              <a:rPr b="1"/>
              <a:t>accuracy, saves time</a:t>
            </a:r>
            <a:r>
              <a:t>, and provides a </a:t>
            </a:r>
            <a:r>
              <a:rPr b="1"/>
              <a:t>better experience</a:t>
            </a:r>
            <a:r>
              <a:t> for members, trainers, and admins.</a:t>
            </a:r>
            <a:br/>
            <a:r>
              <a:t>With its </a:t>
            </a:r>
            <a:r>
              <a:rPr b="1"/>
              <a:t>user-friendly interface</a:t>
            </a:r>
            <a:r>
              <a:t> and </a:t>
            </a:r>
            <a:r>
              <a:rPr b="1"/>
              <a:t>secure management</a:t>
            </a:r>
            <a:r>
              <a:t>, Gym Buddy makes gym operations </a:t>
            </a:r>
            <a:r>
              <a:rPr b="1"/>
              <a:t>simpler, faster, and more effective</a:t>
            </a:r>
            <a:r>
              <a:t>.</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object 2"/>
          <p:cNvSpPr txBox="1"/>
          <p:nvPr>
            <p:ph type="title"/>
          </p:nvPr>
        </p:nvSpPr>
        <p:spPr>
          <a:xfrm>
            <a:off x="546302" y="220470"/>
            <a:ext cx="3991611" cy="573407"/>
          </a:xfrm>
          <a:prstGeom prst="rect">
            <a:avLst/>
          </a:prstGeom>
        </p:spPr>
        <p:txBody>
          <a:bodyPr/>
          <a:lstStyle/>
          <a:p>
            <a:pPr indent="12700">
              <a:spcBef>
                <a:spcPts val="100"/>
              </a:spcBef>
            </a:pPr>
            <a:r>
              <a:t>References/Links</a:t>
            </a:r>
            <a:r>
              <a:rPr spc="-200"/>
              <a:t> </a:t>
            </a:r>
            <a:r>
              <a:rPr spc="-100"/>
              <a:t>used</a:t>
            </a:r>
          </a:p>
        </p:txBody>
      </p:sp>
      <p:sp>
        <p:nvSpPr>
          <p:cNvPr id="143" name="object 3"/>
          <p:cNvSpPr txBox="1"/>
          <p:nvPr/>
        </p:nvSpPr>
        <p:spPr>
          <a:xfrm>
            <a:off x="600380" y="1092291"/>
            <a:ext cx="6486221" cy="662771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4444">
              <a:spcBef>
                <a:spcPts val="100"/>
              </a:spcBef>
              <a:tabLst>
                <a:tab pos="152400" algn="l"/>
              </a:tabLst>
              <a:defRPr b="1" spc="-10" sz="2400">
                <a:effectLst>
                  <a:outerShdw sx="100000" sy="100000" kx="0" ky="0" algn="b" rotWithShape="0" blurRad="38100" dist="38100" dir="2700000">
                    <a:srgbClr val="000000">
                      <a:alpha val="43137"/>
                    </a:srgbClr>
                  </a:outerShdw>
                </a:effectLst>
                <a:latin typeface="Times New Roman"/>
                <a:ea typeface="Times New Roman"/>
                <a:cs typeface="Times New Roman"/>
                <a:sym typeface="Times New Roman"/>
              </a:defRPr>
            </a:pPr>
          </a:p>
          <a:p>
            <a:pPr marL="461644" marR="5080" indent="-457200">
              <a:spcBef>
                <a:spcPts val="100"/>
              </a:spcBef>
              <a:buSzPct val="96875"/>
              <a:buChar char="➢"/>
              <a:tabLst>
                <a:tab pos="152400" algn="l"/>
              </a:tabLst>
              <a:defRPr i="1" sz="1600" u="sng">
                <a:solidFill>
                  <a:srgbClr val="467886"/>
                </a:solidFill>
                <a:latin typeface="Times New Roman"/>
                <a:ea typeface="Times New Roman"/>
                <a:cs typeface="Times New Roman"/>
                <a:sym typeface="Times New Roman"/>
              </a:defRPr>
            </a:pPr>
            <a:r>
              <a:rPr>
                <a:solidFill>
                  <a:srgbClr val="0000FF"/>
                </a:solidFill>
                <a:uFill>
                  <a:solidFill>
                    <a:srgbClr val="0000FF"/>
                  </a:solidFill>
                </a:uFill>
                <a:hlinkClick r:id="rId2" invalidUrl="" action="" tgtFrame="" tooltip="" history="1" highlightClick="0" endSnd="0"/>
              </a:rPr>
              <a:t>"Amazon Empire: The Rise and Reign of Jeff Bezos"</a:t>
            </a:r>
            <a:r>
              <a:rPr u="none">
                <a:solidFill>
                  <a:srgbClr val="45B0E1"/>
                </a:solidFill>
              </a:rPr>
              <a:t>. </a:t>
            </a:r>
            <a:r>
              <a:rPr>
                <a:solidFill>
                  <a:srgbClr val="0000FF"/>
                </a:solidFill>
                <a:uFill>
                  <a:solidFill>
                    <a:srgbClr val="0000FF"/>
                  </a:solidFill>
                </a:uFill>
                <a:hlinkClick r:id="rId3" invalidUrl="" action="" tgtFrame="" tooltip="" history="1" highlightClick="0" endSnd="0"/>
              </a:rPr>
              <a:t>PBS</a:t>
            </a:r>
            <a:r>
              <a:rPr u="none">
                <a:solidFill>
                  <a:srgbClr val="45B0E1"/>
                </a:solidFill>
              </a:rPr>
              <a:t>. </a:t>
            </a:r>
            <a:r>
              <a:rPr>
                <a:solidFill>
                  <a:srgbClr val="0000FF"/>
                </a:solidFill>
                <a:uFill>
                  <a:solidFill>
                    <a:srgbClr val="0000FF"/>
                  </a:solidFill>
                </a:uFill>
                <a:hlinkClick r:id="rId4" invalidUrl="" action="" tgtFrame="" tooltip="" history="1" highlightClick="0" endSnd="0"/>
              </a:rPr>
              <a:t>Archived</a:t>
            </a:r>
            <a:r>
              <a:rPr u="none">
                <a:solidFill>
                  <a:srgbClr val="45B0E1"/>
                </a:solidFill>
              </a:rPr>
              <a:t> from the original on January 16, 2020. Retrieved February 15, 2020</a:t>
            </a:r>
            <a:r>
              <a:rPr b="1" baseline="30000" i="0" u="none">
                <a:solidFill>
                  <a:srgbClr val="4C94D8"/>
                </a:solidFill>
              </a:rPr>
              <a:t>[1]</a:t>
            </a:r>
            <a:r>
              <a:rPr u="none">
                <a:solidFill>
                  <a:srgbClr val="45B0E1"/>
                </a:solidFill>
              </a:rPr>
              <a:t> .</a:t>
            </a:r>
            <a:endParaRPr u="none">
              <a:solidFill>
                <a:srgbClr val="45B0E1"/>
              </a:solidFill>
            </a:endParaRPr>
          </a:p>
          <a:p>
            <a:pPr marL="461644" marR="5080" indent="-457200">
              <a:spcBef>
                <a:spcPts val="100"/>
              </a:spcBef>
              <a:buSzPct val="96875"/>
              <a:buChar char="➢"/>
              <a:tabLst>
                <a:tab pos="152400" algn="l"/>
              </a:tabLst>
              <a:defRPr i="1" sz="1600">
                <a:solidFill>
                  <a:srgbClr val="45B0E1"/>
                </a:solidFill>
                <a:latin typeface="Times New Roman"/>
                <a:ea typeface="Times New Roman"/>
                <a:cs typeface="Times New Roman"/>
                <a:sym typeface="Times New Roman"/>
              </a:defRPr>
            </a:pPr>
          </a:p>
          <a:p>
            <a:pPr marL="461644" marR="5080" indent="-457200">
              <a:spcBef>
                <a:spcPts val="100"/>
              </a:spcBef>
              <a:buSzPct val="96875"/>
              <a:buChar char="➢"/>
              <a:tabLst>
                <a:tab pos="152400" algn="l"/>
              </a:tabLst>
              <a:defRPr b="1" i="1" sz="1600">
                <a:solidFill>
                  <a:srgbClr val="202122"/>
                </a:solidFill>
                <a:latin typeface="Times New Roman"/>
                <a:ea typeface="Times New Roman"/>
                <a:cs typeface="Times New Roman"/>
                <a:sym typeface="Times New Roman"/>
              </a:defRPr>
            </a:pPr>
            <a:r>
              <a:t>Wienclaw, Ruth A. (2013). </a:t>
            </a:r>
            <a:r>
              <a:rPr u="sng">
                <a:solidFill>
                  <a:srgbClr val="0000FF"/>
                </a:solidFill>
                <a:uFill>
                  <a:solidFill>
                    <a:srgbClr val="0000FF"/>
                  </a:solidFill>
                </a:uFill>
                <a:hlinkClick r:id="rId5" invalidUrl="" action="" tgtFrame="" tooltip="" history="1" highlightClick="0" endSnd="0"/>
              </a:rPr>
              <a:t>"B2B Business Models"</a:t>
            </a:r>
            <a:r>
              <a:t> . </a:t>
            </a:r>
            <a:r>
              <a:rPr u="sng">
                <a:solidFill>
                  <a:srgbClr val="0000FF"/>
                </a:solidFill>
                <a:uFill>
                  <a:solidFill>
                    <a:srgbClr val="0000FF"/>
                  </a:solidFill>
                </a:uFill>
                <a:hlinkClick r:id="rId6" invalidUrl="" action="" tgtFrame="" tooltip="" history="1" highlightClick="0" endSnd="0"/>
              </a:rPr>
              <a:t>Research Starters: Business</a:t>
            </a:r>
            <a:r>
              <a:t>. </a:t>
            </a:r>
            <a:r>
              <a:rPr u="sng">
                <a:solidFill>
                  <a:srgbClr val="0000FF"/>
                </a:solidFill>
                <a:uFill>
                  <a:solidFill>
                    <a:srgbClr val="0000FF"/>
                  </a:solidFill>
                </a:uFill>
                <a:hlinkClick r:id="rId7" invalidUrl="" action="" tgtFrame="" tooltip="" history="1" highlightClick="0" endSnd="0"/>
              </a:rPr>
              <a:t>Archived</a:t>
            </a:r>
            <a:r>
              <a:t>  from the original on 18 July 2013. Retrieved 4 May 2021</a:t>
            </a:r>
            <a:r>
              <a:rPr b="0"/>
              <a:t>.</a:t>
            </a:r>
            <a:endParaRPr b="0"/>
          </a:p>
          <a:p>
            <a:pPr marL="461644" marR="5080" indent="-457200">
              <a:spcBef>
                <a:spcPts val="100"/>
              </a:spcBef>
              <a:buSzPct val="96875"/>
              <a:buChar char="➢"/>
              <a:tabLst>
                <a:tab pos="152400" algn="l"/>
              </a:tabLst>
              <a:defRPr i="1" sz="1600">
                <a:solidFill>
                  <a:srgbClr val="202122"/>
                </a:solidFill>
                <a:latin typeface="Times New Roman"/>
                <a:ea typeface="Times New Roman"/>
                <a:cs typeface="Times New Roman"/>
                <a:sym typeface="Times New Roman"/>
              </a:defRPr>
            </a:pPr>
          </a:p>
          <a:p>
            <a:pPr marL="461644" marR="5080" indent="-457200">
              <a:spcBef>
                <a:spcPts val="100"/>
              </a:spcBef>
              <a:buSzPct val="96875"/>
              <a:buChar char="➢"/>
              <a:tabLst>
                <a:tab pos="152400" algn="l"/>
              </a:tabLst>
              <a:defRPr b="1" sz="1600">
                <a:solidFill>
                  <a:srgbClr val="202122"/>
                </a:solidFill>
                <a:latin typeface="Times New Roman"/>
                <a:ea typeface="Times New Roman"/>
                <a:cs typeface="Times New Roman"/>
                <a:sym typeface="Times New Roman"/>
              </a:defRPr>
            </a:pPr>
            <a:r>
              <a:t> </a:t>
            </a:r>
            <a:r>
              <a:rPr i="1"/>
              <a:t>Khurana, Ajeet (25 November 2019). </a:t>
            </a:r>
            <a:r>
              <a:rPr i="1" u="sng">
                <a:solidFill>
                  <a:srgbClr val="0000FF"/>
                </a:solidFill>
                <a:uFill>
                  <a:solidFill>
                    <a:srgbClr val="0000FF"/>
                  </a:solidFill>
                </a:uFill>
                <a:hlinkClick r:id="rId8" invalidUrl="" action="" tgtFrame="" tooltip="" history="1" highlightClick="0" endSnd="0"/>
              </a:rPr>
              <a:t>"Did You Know That There Are 4 Types of Ecommerce?"</a:t>
            </a:r>
            <a:r>
              <a:rPr i="1"/>
              <a:t>. </a:t>
            </a:r>
            <a:r>
              <a:rPr i="1" u="sng">
                <a:solidFill>
                  <a:srgbClr val="0000FF"/>
                </a:solidFill>
                <a:uFill>
                  <a:solidFill>
                    <a:srgbClr val="0000FF"/>
                  </a:solidFill>
                </a:uFill>
                <a:hlinkClick r:id="rId9" invalidUrl="" action="" tgtFrame="" tooltip="" history="1" highlightClick="0" endSnd="0"/>
              </a:rPr>
              <a:t>The Balance Small Business</a:t>
            </a:r>
            <a:r>
              <a:rPr i="1"/>
              <a:t>. </a:t>
            </a:r>
            <a:r>
              <a:rPr i="1" u="sng">
                <a:solidFill>
                  <a:srgbClr val="0000FF"/>
                </a:solidFill>
                <a:uFill>
                  <a:solidFill>
                    <a:srgbClr val="0000FF"/>
                  </a:solidFill>
                </a:uFill>
                <a:hlinkClick r:id="rId10" invalidUrl="" action="" tgtFrame="" tooltip="" history="1" highlightClick="0" endSnd="0"/>
              </a:rPr>
              <a:t>Dotdash</a:t>
            </a:r>
            <a:r>
              <a:rPr i="1"/>
              <a:t>. </a:t>
            </a:r>
            <a:r>
              <a:rPr i="1" u="sng">
                <a:solidFill>
                  <a:srgbClr val="0000FF"/>
                </a:solidFill>
                <a:uFill>
                  <a:solidFill>
                    <a:srgbClr val="0000FF"/>
                  </a:solidFill>
                </a:uFill>
                <a:hlinkClick r:id="rId11" invalidUrl="" action="" tgtFrame="" tooltip="" history="1" highlightClick="0" endSnd="0"/>
              </a:rPr>
              <a:t>Archived</a:t>
            </a:r>
            <a:r>
              <a:rPr i="1"/>
              <a:t> from the original on 22 January 2021. Retrieved 4 May 2021</a:t>
            </a:r>
            <a:r>
              <a:rPr b="0" i="1">
                <a:latin typeface="Arial"/>
                <a:ea typeface="Arial"/>
                <a:cs typeface="Arial"/>
                <a:sym typeface="Arial"/>
              </a:rPr>
              <a:t>.</a:t>
            </a:r>
            <a:endParaRPr b="0" i="1">
              <a:latin typeface="Arial"/>
              <a:ea typeface="Arial"/>
              <a:cs typeface="Arial"/>
              <a:sym typeface="Arial"/>
            </a:endParaRPr>
          </a:p>
          <a:p>
            <a:pPr marL="461644" marR="5080" indent="-457200">
              <a:spcBef>
                <a:spcPts val="100"/>
              </a:spcBef>
              <a:buSzPct val="96875"/>
              <a:buChar char="➢"/>
              <a:tabLst>
                <a:tab pos="152400" algn="l"/>
              </a:tabLst>
              <a:defRPr sz="2400">
                <a:latin typeface="Times New Roman"/>
                <a:ea typeface="Times New Roman"/>
                <a:cs typeface="Times New Roman"/>
                <a:sym typeface="Times New Roman"/>
              </a:defRPr>
            </a:pPr>
          </a:p>
          <a:p>
            <a:pPr marL="290195" marR="5080" indent="-285750">
              <a:spcBef>
                <a:spcPts val="100"/>
              </a:spcBef>
              <a:buSzPct val="96875"/>
              <a:buChar char="➢"/>
              <a:tabLst>
                <a:tab pos="152400" algn="l"/>
              </a:tabLst>
              <a:defRPr i="1" sz="1600" u="sng">
                <a:solidFill>
                  <a:srgbClr val="467886"/>
                </a:solidFill>
                <a:latin typeface="Times New Roman"/>
                <a:ea typeface="Times New Roman"/>
                <a:cs typeface="Times New Roman"/>
                <a:sym typeface="Times New Roman"/>
              </a:defRPr>
            </a:pPr>
            <a:r>
              <a:rPr>
                <a:solidFill>
                  <a:srgbClr val="0000FF"/>
                </a:solidFill>
                <a:uFill>
                  <a:solidFill>
                    <a:srgbClr val="0000FF"/>
                  </a:solidFill>
                </a:uFill>
                <a:hlinkClick r:id="rId12" invalidUrl="" action="" tgtFrame="" tooltip="" history="1" highlightClick="0" endSnd="0"/>
              </a:rPr>
              <a:t>"</a:t>
            </a:r>
            <a:r>
              <a:rPr b="1">
                <a:solidFill>
                  <a:srgbClr val="0000FF"/>
                </a:solidFill>
                <a:uFill>
                  <a:solidFill>
                    <a:srgbClr val="0000FF"/>
                  </a:solidFill>
                </a:uFill>
                <a:hlinkClick r:id="rId12" invalidUrl="" action="" tgtFrame="" tooltip="" history="1" highlightClick="0" endSnd="0"/>
              </a:rPr>
              <a:t>Pixabay</a:t>
            </a:r>
            <a:r>
              <a:rPr b="1">
                <a:solidFill>
                  <a:srgbClr val="0000FF"/>
                </a:solidFill>
                <a:uFill>
                  <a:solidFill>
                    <a:srgbClr val="0000FF"/>
                  </a:solidFill>
                </a:uFill>
                <a:hlinkClick r:id="rId12" invalidUrl="" action="" tgtFrame="" tooltip="" history="1" highlightClick="0" endSnd="0"/>
              </a:rPr>
              <a:t> home page"</a:t>
            </a:r>
            <a:r>
              <a:rPr b="1" u="none">
                <a:solidFill>
                  <a:srgbClr val="202122"/>
                </a:solidFill>
              </a:rPr>
              <a:t>. Pixabay.com. Archived from </a:t>
            </a:r>
            <a:r>
              <a:rPr b="1">
                <a:solidFill>
                  <a:srgbClr val="0000FF"/>
                </a:solidFill>
                <a:uFill>
                  <a:solidFill>
                    <a:srgbClr val="0000FF"/>
                  </a:solidFill>
                </a:uFill>
                <a:hlinkClick r:id="rId13" invalidUrl="" action="" tgtFrame="" tooltip="" history="1" highlightClick="0" endSnd="0"/>
              </a:rPr>
              <a:t>the original</a:t>
            </a:r>
            <a:r>
              <a:rPr b="1" u="none">
                <a:solidFill>
                  <a:srgbClr val="202122"/>
                </a:solidFill>
              </a:rPr>
              <a:t> on 2019-01-30. Retrieved 2018-10-01.</a:t>
            </a:r>
            <a:endParaRPr b="1" u="none">
              <a:solidFill>
                <a:srgbClr val="202122"/>
              </a:solidFill>
            </a:endParaRPr>
          </a:p>
          <a:p>
            <a:pPr marL="290195" marR="5080" indent="-285750">
              <a:spcBef>
                <a:spcPts val="100"/>
              </a:spcBef>
              <a:buSzPct val="96875"/>
              <a:buChar char="➢"/>
              <a:tabLst>
                <a:tab pos="152400" algn="l"/>
              </a:tabLst>
              <a:defRPr b="1" sz="1600">
                <a:latin typeface="Times New Roman"/>
                <a:ea typeface="Times New Roman"/>
                <a:cs typeface="Times New Roman"/>
                <a:sym typeface="Times New Roman"/>
              </a:defRPr>
            </a:pPr>
            <a:r>
              <a:rPr u="sng">
                <a:solidFill>
                  <a:srgbClr val="0000FF"/>
                </a:solidFill>
                <a:uFill>
                  <a:solidFill>
                    <a:srgbClr val="0000FF"/>
                  </a:solidFill>
                </a:uFill>
                <a:hlinkClick r:id="rId14" invalidUrl="" action="" tgtFrame="" tooltip="" history="1" highlightClick="0" endSnd="0"/>
              </a:rPr>
              <a:t>Link-</a:t>
            </a:r>
            <a:r>
              <a:rPr u="sng">
                <a:solidFill>
                  <a:srgbClr val="0000FF"/>
                </a:solidFill>
                <a:uFill>
                  <a:solidFill>
                    <a:srgbClr val="0000FF"/>
                  </a:solidFill>
                </a:uFill>
                <a:hlinkClick r:id="rId14" invalidUrl="" action="" tgtFrame="" tooltip="" history="1" highlightClick="0" endSnd="0"/>
              </a:rPr>
              <a:t>https://pixabay.com/</a:t>
            </a:r>
            <a:endParaRPr>
              <a:solidFill>
                <a:srgbClr val="1F497D"/>
              </a:solidFill>
            </a:endParaRPr>
          </a:p>
          <a:p>
            <a:pPr marL="290195" marR="5080" indent="-285750">
              <a:spcBef>
                <a:spcPts val="100"/>
              </a:spcBef>
              <a:buSzPct val="96875"/>
              <a:buChar char="➢"/>
              <a:tabLst>
                <a:tab pos="152400" algn="l"/>
              </a:tabLst>
              <a:defRPr b="1" sz="1600">
                <a:latin typeface="Times New Roman"/>
                <a:ea typeface="Times New Roman"/>
                <a:cs typeface="Times New Roman"/>
                <a:sym typeface="Times New Roman"/>
              </a:defRPr>
            </a:pPr>
          </a:p>
          <a:p>
            <a:pPr marL="290195" marR="5080" indent="-285750">
              <a:spcBef>
                <a:spcPts val="100"/>
              </a:spcBef>
              <a:buSzPct val="96875"/>
              <a:buChar char="➢"/>
              <a:tabLst>
                <a:tab pos="152400" algn="l"/>
              </a:tabLst>
              <a:defRPr b="1" i="1" sz="1600" u="sng">
                <a:solidFill>
                  <a:srgbClr val="467886"/>
                </a:solidFill>
                <a:latin typeface="Times New Roman"/>
                <a:ea typeface="Times New Roman"/>
                <a:cs typeface="Times New Roman"/>
                <a:sym typeface="Times New Roman"/>
              </a:defRPr>
            </a:pPr>
            <a:r>
              <a:rPr>
                <a:solidFill>
                  <a:srgbClr val="0000FF"/>
                </a:solidFill>
                <a:uFill>
                  <a:solidFill>
                    <a:srgbClr val="0000FF"/>
                  </a:solidFill>
                </a:uFill>
                <a:hlinkClick r:id="rId15" invalidUrl="" action="" tgtFrame="" tooltip="" history="1" highlightClick="0" endSnd="0"/>
              </a:rPr>
              <a:t>"Font Awesome v1.0.0"</a:t>
            </a:r>
            <a:r>
              <a:rPr u="none">
                <a:solidFill>
                  <a:srgbClr val="202122"/>
                </a:solidFill>
              </a:rPr>
              <a:t>. Github. 2 February 2022.</a:t>
            </a:r>
            <a:endParaRPr u="none">
              <a:solidFill>
                <a:srgbClr val="202122"/>
              </a:solidFill>
            </a:endParaRPr>
          </a:p>
          <a:p>
            <a:pPr marL="290195" marR="5080" indent="-285750">
              <a:spcBef>
                <a:spcPts val="100"/>
              </a:spcBef>
              <a:buSzPct val="96875"/>
              <a:buChar char="➢"/>
              <a:tabLst>
                <a:tab pos="152400" algn="l"/>
              </a:tabLst>
              <a:defRPr b="1" i="1" sz="1600">
                <a:solidFill>
                  <a:srgbClr val="202122"/>
                </a:solidFill>
                <a:latin typeface="Times New Roman"/>
                <a:ea typeface="Times New Roman"/>
                <a:cs typeface="Times New Roman"/>
                <a:sym typeface="Times New Roman"/>
              </a:defRPr>
            </a:pPr>
            <a:r>
              <a:rPr u="sng">
                <a:solidFill>
                  <a:srgbClr val="0000FF"/>
                </a:solidFill>
                <a:uFill>
                  <a:solidFill>
                    <a:srgbClr val="0000FF"/>
                  </a:solidFill>
                </a:uFill>
                <a:hlinkClick r:id="rId16" invalidUrl="" action="" tgtFrame="" tooltip="" history="1" highlightClick="0" endSnd="0"/>
              </a:rPr>
              <a:t>Link-</a:t>
            </a:r>
            <a:r>
              <a:rPr i="0" u="sng">
                <a:solidFill>
                  <a:srgbClr val="0000FF"/>
                </a:solidFill>
                <a:uFill>
                  <a:solidFill>
                    <a:srgbClr val="0000FF"/>
                  </a:solidFill>
                </a:uFill>
                <a:hlinkClick r:id="rId16" invalidUrl="" action="" tgtFrame="" tooltip="" history="1" highlightClick="0" endSnd="0"/>
              </a:rPr>
              <a:t>https://fontawesome.com/</a:t>
            </a:r>
          </a:p>
          <a:p>
            <a:pPr marL="12700" marR="5080" indent="-8254">
              <a:spcBef>
                <a:spcPts val="100"/>
              </a:spcBef>
              <a:buSzPct val="96875"/>
              <a:buFont typeface="Arial"/>
              <a:buChar char="•"/>
              <a:tabLst>
                <a:tab pos="152400" algn="l"/>
              </a:tabLst>
              <a:defRPr sz="3200">
                <a:latin typeface="Times New Roman"/>
                <a:ea typeface="Times New Roman"/>
                <a:cs typeface="Times New Roman"/>
                <a:sym typeface="Times New Roman"/>
              </a:defRPr>
            </a:pPr>
          </a:p>
          <a:p>
            <a:pPr marL="12700" marR="5080" indent="-8254">
              <a:spcBef>
                <a:spcPts val="100"/>
              </a:spcBef>
              <a:buSzPct val="96875"/>
              <a:buFont typeface="Arial"/>
              <a:buChar char="•"/>
              <a:tabLst>
                <a:tab pos="152400" algn="l"/>
              </a:tabLst>
              <a:defRPr sz="3200">
                <a:latin typeface="Times New Roman"/>
                <a:ea typeface="Times New Roman"/>
                <a:cs typeface="Times New Roman"/>
                <a:sym typeface="Times New Roman"/>
              </a:defRPr>
            </a:pPr>
          </a:p>
          <a:p>
            <a:pPr marR="5080" indent="4444">
              <a:spcBef>
                <a:spcPts val="100"/>
              </a:spcBef>
              <a:tabLst>
                <a:tab pos="152400" algn="l"/>
              </a:tabLst>
              <a:defRPr sz="3200">
                <a:latin typeface="Times New Roman"/>
                <a:ea typeface="Times New Roman"/>
                <a:cs typeface="Times New Roman"/>
                <a:sym typeface="Times New Roman"/>
              </a:defRPr>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object 2"/>
          <p:cNvSpPr txBox="1"/>
          <p:nvPr>
            <p:ph type="title"/>
          </p:nvPr>
        </p:nvSpPr>
        <p:spPr>
          <a:xfrm>
            <a:off x="546302" y="220470"/>
            <a:ext cx="3991611" cy="573407"/>
          </a:xfrm>
          <a:prstGeom prst="rect">
            <a:avLst/>
          </a:prstGeom>
        </p:spPr>
        <p:txBody>
          <a:bodyPr/>
          <a:lstStyle/>
          <a:p>
            <a:pPr indent="12700">
              <a:spcBef>
                <a:spcPts val="100"/>
              </a:spcBef>
              <a:defRPr b="1" spc="-100"/>
            </a:pPr>
            <a:r>
              <a:t>Table </a:t>
            </a:r>
            <a:r>
              <a:rPr spc="0"/>
              <a:t>of</a:t>
            </a:r>
            <a:r>
              <a:t> Contents</a:t>
            </a:r>
          </a:p>
        </p:txBody>
      </p:sp>
      <p:sp>
        <p:nvSpPr>
          <p:cNvPr id="82" name="object 3"/>
          <p:cNvSpPr txBox="1"/>
          <p:nvPr/>
        </p:nvSpPr>
        <p:spPr>
          <a:xfrm>
            <a:off x="402436" y="1014093"/>
            <a:ext cx="3613151" cy="36424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35254" indent="-133350">
              <a:buSzPct val="96428"/>
              <a:buFont typeface="Arial"/>
              <a:buChar char="•"/>
              <a:tabLst>
                <a:tab pos="127000" algn="l"/>
              </a:tabLst>
              <a:defRPr spc="-10" sz="2800">
                <a:latin typeface="Times New Roman"/>
                <a:ea typeface="Times New Roman"/>
                <a:cs typeface="Times New Roman"/>
                <a:sym typeface="Times New Roman"/>
              </a:defRPr>
            </a:pPr>
            <a:r>
              <a:t>Introduction</a:t>
            </a:r>
          </a:p>
          <a:p>
            <a:pPr marL="135254" indent="-133350">
              <a:buSzPct val="96428"/>
              <a:buFont typeface="Arial"/>
              <a:buChar char="•"/>
              <a:tabLst>
                <a:tab pos="127000" algn="l"/>
              </a:tabLst>
              <a:defRPr spc="-10" sz="2800">
                <a:latin typeface="Times New Roman"/>
                <a:ea typeface="Times New Roman"/>
                <a:cs typeface="Times New Roman"/>
                <a:sym typeface="Times New Roman"/>
              </a:defRPr>
            </a:pPr>
            <a:r>
              <a:t>Objectives</a:t>
            </a:r>
          </a:p>
          <a:p>
            <a:pPr marL="135254" indent="-133350">
              <a:buSzPct val="96428"/>
              <a:buFont typeface="Arial"/>
              <a:buChar char="•"/>
              <a:tabLst>
                <a:tab pos="127000" algn="l"/>
              </a:tabLst>
              <a:defRPr sz="2800">
                <a:latin typeface="Times New Roman"/>
                <a:ea typeface="Times New Roman"/>
                <a:cs typeface="Times New Roman"/>
                <a:sym typeface="Times New Roman"/>
              </a:defRPr>
            </a:pPr>
            <a:r>
              <a:t>Problem</a:t>
            </a:r>
            <a:r>
              <a:rPr spc="-50"/>
              <a:t> </a:t>
            </a:r>
            <a:r>
              <a:rPr spc="-10"/>
              <a:t>Statement</a:t>
            </a:r>
          </a:p>
          <a:p>
            <a:pPr marL="135254" indent="-133350">
              <a:buSzPct val="96428"/>
              <a:buFont typeface="Arial"/>
              <a:buChar char="•"/>
              <a:tabLst>
                <a:tab pos="127000" algn="l"/>
              </a:tabLst>
              <a:defRPr spc="-20" sz="2800">
                <a:latin typeface="Times New Roman"/>
                <a:ea typeface="Times New Roman"/>
                <a:cs typeface="Times New Roman"/>
                <a:sym typeface="Times New Roman"/>
              </a:defRPr>
            </a:pPr>
            <a:r>
              <a:t>Technical</a:t>
            </a:r>
            <a:r>
              <a:rPr spc="-90"/>
              <a:t> </a:t>
            </a:r>
            <a:r>
              <a:rPr spc="-10"/>
              <a:t>Details</a:t>
            </a:r>
          </a:p>
          <a:p>
            <a:pPr marL="135254" indent="-133350">
              <a:buSzPct val="96428"/>
              <a:buFont typeface="Arial"/>
              <a:buChar char="•"/>
              <a:tabLst>
                <a:tab pos="127000" algn="l"/>
              </a:tabLst>
              <a:defRPr sz="2800">
                <a:latin typeface="Times New Roman"/>
                <a:ea typeface="Times New Roman"/>
                <a:cs typeface="Times New Roman"/>
                <a:sym typeface="Times New Roman"/>
              </a:defRPr>
            </a:pPr>
            <a:r>
              <a:t>Key</a:t>
            </a:r>
            <a:r>
              <a:rPr spc="-20"/>
              <a:t> </a:t>
            </a:r>
            <a:r>
              <a:rPr spc="-10"/>
              <a:t>Features</a:t>
            </a:r>
          </a:p>
          <a:p>
            <a:pPr marL="135254" indent="-133350">
              <a:buSzPct val="96428"/>
              <a:buFont typeface="Arial"/>
              <a:buChar char="•"/>
              <a:tabLst>
                <a:tab pos="127000" algn="l"/>
              </a:tabLst>
              <a:defRPr sz="2800">
                <a:latin typeface="Times New Roman"/>
                <a:ea typeface="Times New Roman"/>
                <a:cs typeface="Times New Roman"/>
                <a:sym typeface="Times New Roman"/>
              </a:defRPr>
            </a:pPr>
            <a:r>
              <a:t>Project</a:t>
            </a:r>
            <a:r>
              <a:rPr spc="-60"/>
              <a:t> </a:t>
            </a:r>
            <a:r>
              <a:rPr spc="-10"/>
              <a:t>Highlights</a:t>
            </a:r>
          </a:p>
          <a:p>
            <a:pPr marL="135254" indent="-133350">
              <a:buSzPct val="96428"/>
              <a:buFont typeface="Arial"/>
              <a:buChar char="•"/>
              <a:tabLst>
                <a:tab pos="127000" algn="l"/>
              </a:tabLst>
              <a:defRPr sz="2800">
                <a:latin typeface="Times New Roman"/>
                <a:ea typeface="Times New Roman"/>
                <a:cs typeface="Times New Roman"/>
                <a:sym typeface="Times New Roman"/>
              </a:defRPr>
            </a:pPr>
            <a:r>
              <a:t>Bonus</a:t>
            </a:r>
            <a:r>
              <a:rPr spc="-70"/>
              <a:t> </a:t>
            </a:r>
            <a:r>
              <a:rPr spc="-10"/>
              <a:t>Feature(optional)</a:t>
            </a:r>
          </a:p>
          <a:p>
            <a:pPr marL="135254" indent="-133350">
              <a:buSzPct val="96428"/>
              <a:buFont typeface="Arial"/>
              <a:buChar char="•"/>
              <a:tabLst>
                <a:tab pos="127000" algn="l"/>
              </a:tabLst>
              <a:defRPr spc="-10" sz="2800">
                <a:latin typeface="Times New Roman"/>
                <a:ea typeface="Times New Roman"/>
                <a:cs typeface="Times New Roman"/>
                <a:sym typeface="Times New Roman"/>
              </a:defRPr>
            </a:pPr>
            <a:r>
              <a:t>Conclusion</a:t>
            </a:r>
          </a:p>
          <a:p>
            <a:pPr marL="135254" indent="-133350">
              <a:buSzPct val="96428"/>
              <a:buFont typeface="Arial"/>
              <a:buChar char="•"/>
              <a:tabLst>
                <a:tab pos="127000" algn="l"/>
              </a:tabLst>
              <a:defRPr sz="2800">
                <a:latin typeface="Times New Roman"/>
                <a:ea typeface="Times New Roman"/>
                <a:cs typeface="Times New Roman"/>
                <a:sym typeface="Times New Roman"/>
              </a:defRPr>
            </a:pPr>
            <a:r>
              <a:t>References/Links</a:t>
            </a:r>
            <a:r>
              <a:rPr spc="-30"/>
              <a:t> </a:t>
            </a:r>
            <a:r>
              <a:rPr spc="-20"/>
              <a:t>used</a:t>
            </a:r>
          </a:p>
        </p:txBody>
      </p:sp>
      <p:pic>
        <p:nvPicPr>
          <p:cNvPr id="83" name="object 4" descr="object 4"/>
          <p:cNvPicPr>
            <a:picLocks noChangeAspect="1"/>
          </p:cNvPicPr>
          <p:nvPr/>
        </p:nvPicPr>
        <p:blipFill>
          <a:blip r:embed="rId2">
            <a:extLst/>
          </a:blip>
          <a:stretch>
            <a:fillRect/>
          </a:stretch>
        </p:blipFill>
        <p:spPr>
          <a:xfrm>
            <a:off x="4242539" y="1618841"/>
            <a:ext cx="4668059" cy="2684198"/>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5" name="object 2" descr="object 2"/>
          <p:cNvPicPr>
            <a:picLocks noChangeAspect="1"/>
          </p:cNvPicPr>
          <p:nvPr/>
        </p:nvPicPr>
        <p:blipFill>
          <a:blip r:embed="rId2">
            <a:extLst/>
          </a:blip>
          <a:stretch>
            <a:fillRect/>
          </a:stretch>
        </p:blipFill>
        <p:spPr>
          <a:xfrm>
            <a:off x="81896" y="980744"/>
            <a:ext cx="8954645" cy="5704205"/>
          </a:xfrm>
          <a:prstGeom prst="rect">
            <a:avLst/>
          </a:prstGeom>
          <a:ln w="12700">
            <a:miter lim="400000"/>
          </a:ln>
        </p:spPr>
      </p:pic>
      <p:pic>
        <p:nvPicPr>
          <p:cNvPr id="146" name="Picture 3" descr="Picture 3"/>
          <p:cNvPicPr>
            <a:picLocks noChangeAspect="1"/>
          </p:cNvPicPr>
          <p:nvPr/>
        </p:nvPicPr>
        <p:blipFill>
          <a:blip r:embed="rId3">
            <a:extLst/>
          </a:blip>
          <a:stretch>
            <a:fillRect/>
          </a:stretch>
        </p:blipFill>
        <p:spPr>
          <a:xfrm>
            <a:off x="-12783" y="838200"/>
            <a:ext cx="9144001" cy="5846749"/>
          </a:xfrm>
          <a:prstGeom prst="rect">
            <a:avLst/>
          </a:prstGeom>
          <a:ln w="12700">
            <a:miter lim="400000"/>
          </a:ln>
        </p:spPr>
      </p:pic>
      <p:sp>
        <p:nvSpPr>
          <p:cNvPr id="147" name="TextBox 5"/>
          <p:cNvSpPr txBox="1"/>
          <p:nvPr/>
        </p:nvSpPr>
        <p:spPr>
          <a:xfrm>
            <a:off x="5836920" y="2642625"/>
            <a:ext cx="4175760" cy="6539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4400">
                <a:solidFill>
                  <a:srgbClr val="F2F2F2"/>
                </a:solidFill>
              </a:defRPr>
            </a:lvl1pPr>
          </a:lstStyle>
          <a:p>
            <a:pPr/>
            <a:r>
              <a:t>THANK YOU</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 name="Introduction"/>
          <p:cNvSpPr txBox="1"/>
          <p:nvPr>
            <p:ph type="title" idx="4294967295"/>
          </p:nvPr>
        </p:nvSpPr>
        <p:spPr>
          <a:xfrm>
            <a:off x="0" y="0"/>
            <a:ext cx="5486040" cy="914041"/>
          </a:xfrm>
          <a:prstGeom prst="rect">
            <a:avLst/>
          </a:prstGeom>
        </p:spPr>
        <p:txBody>
          <a:bodyPr anchor="ctr">
            <a:normAutofit fontScale="100000" lnSpcReduction="0"/>
          </a:bodyPr>
          <a:lstStyle>
            <a:lvl1pPr algn="ctr" defTabSz="457200">
              <a:defRPr sz="4400">
                <a:latin typeface="Calibri"/>
                <a:ea typeface="Calibri"/>
                <a:cs typeface="Calibri"/>
                <a:sym typeface="Calibri"/>
              </a:defRPr>
            </a:lvl1pPr>
          </a:lstStyle>
          <a:p>
            <a:pPr/>
            <a:r>
              <a:t>Introduction</a:t>
            </a:r>
          </a:p>
        </p:txBody>
      </p:sp>
      <p:sp>
        <p:nvSpPr>
          <p:cNvPr id="86" name="GymBuddy is a complete Gym Management System designed to automate and simplify all gym operations. It manages member registrations, trainer schedules, attendance tracking, and payment records. With a centralized database, it ensures smooth data flow betw"/>
          <p:cNvSpPr txBox="1"/>
          <p:nvPr>
            <p:ph type="body" idx="4294967295"/>
          </p:nvPr>
        </p:nvSpPr>
        <p:spPr>
          <a:xfrm>
            <a:off x="166604" y="423016"/>
            <a:ext cx="8229601" cy="4525963"/>
          </a:xfrm>
          <a:prstGeom prst="rect">
            <a:avLst/>
          </a:prstGeom>
        </p:spPr>
        <p:txBody>
          <a:bodyPr lIns="45719" tIns="45719" rIns="45719" bIns="45719">
            <a:normAutofit fontScale="100000" lnSpcReduction="0"/>
          </a:bodyPr>
          <a:lstStyle/>
          <a:p>
            <a:pPr marL="342900" indent="-342900" defTabSz="457200">
              <a:spcBef>
                <a:spcPts val="700"/>
              </a:spcBef>
              <a:buSzPct val="100000"/>
              <a:buFont typeface="Arial"/>
              <a:buChar char="•"/>
              <a:defRPr sz="3200">
                <a:latin typeface="Calibri"/>
                <a:ea typeface="Calibri"/>
                <a:cs typeface="Calibri"/>
                <a:sym typeface="Calibri"/>
              </a:defRPr>
            </a:pPr>
          </a:p>
          <a:p>
            <a:pPr marL="342900" indent="-342900" algn="just" defTabSz="457200">
              <a:spcBef>
                <a:spcPts val="400"/>
              </a:spcBef>
              <a:buSzPct val="100000"/>
              <a:buFont typeface="Arial"/>
              <a:buChar char="•"/>
              <a:defRPr sz="2000">
                <a:solidFill>
                  <a:srgbClr val="3C3C3C"/>
                </a:solidFill>
                <a:latin typeface="Calibri"/>
                <a:ea typeface="Calibri"/>
                <a:cs typeface="Calibri"/>
                <a:sym typeface="Calibri"/>
              </a:defRPr>
            </a:pPr>
            <a:r>
              <a:t>GymBuddy is a complete Gym Management System designed to automate and simplify all gym operations. It manages member registrations, trainer schedules, attendance tracking, and payment records. With a centralized database, it ensures smooth data flow between members, trainers, and admins, providing a secure and user-friendly platform for better gym management.</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Automates gym operations seamlessly</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Centralized and secure database management</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User-friendly interface for admins, trainers, and members</a:t>
            </a:r>
          </a:p>
        </p:txBody>
      </p:sp>
      <p:pic>
        <p:nvPicPr>
          <p:cNvPr id="87" name="intro 2.png" descr="intro 2.png"/>
          <p:cNvPicPr>
            <a:picLocks noChangeAspect="1"/>
          </p:cNvPicPr>
          <p:nvPr/>
        </p:nvPicPr>
        <p:blipFill>
          <a:blip r:embed="rId2">
            <a:extLst/>
          </a:blip>
          <a:stretch>
            <a:fillRect/>
          </a:stretch>
        </p:blipFill>
        <p:spPr>
          <a:xfrm>
            <a:off x="6084887" y="3828361"/>
            <a:ext cx="2857501" cy="28575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Objectives"/>
          <p:cNvSpPr txBox="1"/>
          <p:nvPr>
            <p:ph type="title" idx="4294967295"/>
          </p:nvPr>
        </p:nvSpPr>
        <p:spPr>
          <a:xfrm>
            <a:off x="-1741499" y="-38100"/>
            <a:ext cx="8229601" cy="1143001"/>
          </a:xfrm>
          <a:prstGeom prst="rect">
            <a:avLst/>
          </a:prstGeom>
        </p:spPr>
        <p:txBody>
          <a:bodyPr lIns="45719" tIns="45719" rIns="45719" bIns="45719" anchor="ctr">
            <a:normAutofit fontScale="100000" lnSpcReduction="0"/>
          </a:bodyPr>
          <a:lstStyle>
            <a:lvl1pPr algn="ctr" defTabSz="457200">
              <a:defRPr b="1" sz="3800">
                <a:latin typeface="Calibri"/>
                <a:ea typeface="Calibri"/>
                <a:cs typeface="Calibri"/>
                <a:sym typeface="Calibri"/>
              </a:defRPr>
            </a:lvl1pPr>
          </a:lstStyle>
          <a:p>
            <a:pPr/>
            <a:r>
              <a:t>Objectives</a:t>
            </a:r>
          </a:p>
        </p:txBody>
      </p:sp>
      <p:sp>
        <p:nvSpPr>
          <p:cNvPr id="90" name="The objective of GymBuddy is to replace traditional manual systems with a modern, automated solution that increases efficiency and accuracy. The system aims to reduce paperwork, simplify processes, and improve communication between gym members, trainers,"/>
          <p:cNvSpPr txBox="1"/>
          <p:nvPr>
            <p:ph type="body" idx="4294967295"/>
          </p:nvPr>
        </p:nvSpPr>
        <p:spPr>
          <a:xfrm>
            <a:off x="276130" y="798555"/>
            <a:ext cx="8229601" cy="4525964"/>
          </a:xfrm>
          <a:prstGeom prst="rect">
            <a:avLst/>
          </a:prstGeom>
        </p:spPr>
        <p:txBody>
          <a:bodyPr lIns="45719" tIns="45719" rIns="45719" bIns="45719">
            <a:normAutofit fontScale="100000" lnSpcReduction="0"/>
          </a:bodyPr>
          <a:lstStyle/>
          <a:p>
            <a:pPr marL="342900" indent="-342900" defTabSz="457200">
              <a:spcBef>
                <a:spcPts val="700"/>
              </a:spcBef>
              <a:buSzPct val="100000"/>
              <a:buFont typeface="Arial"/>
              <a:buChar char="•"/>
              <a:defRPr sz="3200">
                <a:latin typeface="Calibri"/>
                <a:ea typeface="Calibri"/>
                <a:cs typeface="Calibri"/>
                <a:sym typeface="Calibri"/>
              </a:defRPr>
            </a:pPr>
          </a:p>
          <a:p>
            <a:pPr marL="342900" indent="-342900" algn="just" defTabSz="457200">
              <a:spcBef>
                <a:spcPts val="400"/>
              </a:spcBef>
              <a:buSzPct val="100000"/>
              <a:buFont typeface="Arial"/>
              <a:buChar char="•"/>
              <a:defRPr sz="2000">
                <a:solidFill>
                  <a:srgbClr val="3C3C3C"/>
                </a:solidFill>
                <a:latin typeface="Calibri"/>
                <a:ea typeface="Calibri"/>
                <a:cs typeface="Calibri"/>
                <a:sym typeface="Calibri"/>
              </a:defRPr>
            </a:pPr>
            <a:r>
              <a:t>The objective of GymBuddy is to replace traditional manual systems with a modern, automated solution that increases efficiency and accuracy. The system aims to reduce paperwork, simplify processes, and improve communication between gym members, trainers, and management.</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Automate registration, attendance, and payment processes</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Provide personalized plans for members</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Generate quick reports for better decision-making</a:t>
            </a:r>
          </a:p>
        </p:txBody>
      </p:sp>
      <p:pic>
        <p:nvPicPr>
          <p:cNvPr id="91" name="obj.jpeg" descr="obj.jpeg"/>
          <p:cNvPicPr>
            <a:picLocks noChangeAspect="1"/>
          </p:cNvPicPr>
          <p:nvPr/>
        </p:nvPicPr>
        <p:blipFill>
          <a:blip r:embed="rId2">
            <a:extLst/>
          </a:blip>
          <a:stretch>
            <a:fillRect/>
          </a:stretch>
        </p:blipFill>
        <p:spPr>
          <a:xfrm>
            <a:off x="2371630" y="4280615"/>
            <a:ext cx="4038601" cy="20193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object 2"/>
          <p:cNvSpPr txBox="1"/>
          <p:nvPr>
            <p:ph type="title"/>
          </p:nvPr>
        </p:nvSpPr>
        <p:spPr>
          <a:xfrm>
            <a:off x="546302" y="220470"/>
            <a:ext cx="3991611" cy="573407"/>
          </a:xfrm>
          <a:prstGeom prst="rect">
            <a:avLst/>
          </a:prstGeom>
        </p:spPr>
        <p:txBody>
          <a:bodyPr/>
          <a:lstStyle/>
          <a:p>
            <a:pPr indent="12700">
              <a:spcBef>
                <a:spcPts val="100"/>
              </a:spcBef>
            </a:pPr>
            <a:r>
              <a:t>Problem</a:t>
            </a:r>
            <a:r>
              <a:rPr spc="-100"/>
              <a:t> Statement</a:t>
            </a:r>
          </a:p>
        </p:txBody>
      </p:sp>
      <p:sp>
        <p:nvSpPr>
          <p:cNvPr id="94" name="Traditional gym management involves maintaining paper records, which is time-consuming, error-prone, and difficult to track. Manual systems make it challenging to monitor payments, memberships, and attendance accurately. Trainers also struggle to manage "/>
          <p:cNvSpPr txBox="1"/>
          <p:nvPr>
            <p:ph type="body" idx="1"/>
          </p:nvPr>
        </p:nvSpPr>
        <p:spPr>
          <a:xfrm>
            <a:off x="247459" y="397382"/>
            <a:ext cx="8229601" cy="4525964"/>
          </a:xfrm>
          <a:prstGeom prst="rect">
            <a:avLst/>
          </a:prstGeom>
        </p:spPr>
        <p:txBody>
          <a:bodyPr lIns="45719" tIns="45719" rIns="45719" bIns="45719"/>
          <a:lstStyle/>
          <a:p>
            <a:pPr marL="342900" indent="-342900" defTabSz="457200">
              <a:spcBef>
                <a:spcPts val="700"/>
              </a:spcBef>
              <a:buSzPct val="100000"/>
              <a:buFont typeface="Arial"/>
              <a:buChar char="•"/>
              <a:defRPr sz="3200">
                <a:latin typeface="Calibri"/>
                <a:ea typeface="Calibri"/>
                <a:cs typeface="Calibri"/>
                <a:sym typeface="Calibri"/>
              </a:defRPr>
            </a:pPr>
          </a:p>
          <a:p>
            <a:pPr marL="342900" indent="-342900" algn="just" defTabSz="457200">
              <a:spcBef>
                <a:spcPts val="400"/>
              </a:spcBef>
              <a:buSzPct val="100000"/>
              <a:buFont typeface="Arial"/>
              <a:buChar char="•"/>
              <a:defRPr sz="2000">
                <a:solidFill>
                  <a:srgbClr val="3C3C3C"/>
                </a:solidFill>
                <a:latin typeface="Calibri"/>
                <a:ea typeface="Calibri"/>
                <a:cs typeface="Calibri"/>
                <a:sym typeface="Calibri"/>
              </a:defRPr>
            </a:pPr>
            <a:r>
              <a:t>Traditional gym management involves maintaining paper records, which is time-consuming, error-prone, and difficult to track. Manual systems make it challenging to monitor payments, memberships, and attendance accurately. Trainers also struggle to manage workout plans efficiently.</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Time-consuming manual processes</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Data duplication and calculation errors</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Difficulty in tracking payments and attendance</a:t>
            </a:r>
          </a:p>
        </p:txBody>
      </p:sp>
      <p:pic>
        <p:nvPicPr>
          <p:cNvPr id="95" name="problem.jpeg" descr="problem.jpeg"/>
          <p:cNvPicPr>
            <a:picLocks noChangeAspect="1"/>
          </p:cNvPicPr>
          <p:nvPr/>
        </p:nvPicPr>
        <p:blipFill>
          <a:blip r:embed="rId2">
            <a:extLst/>
          </a:blip>
          <a:stretch>
            <a:fillRect/>
          </a:stretch>
        </p:blipFill>
        <p:spPr>
          <a:xfrm>
            <a:off x="370407" y="3705390"/>
            <a:ext cx="4343401" cy="18669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Proposed System"/>
          <p:cNvSpPr txBox="1"/>
          <p:nvPr>
            <p:ph type="title"/>
          </p:nvPr>
        </p:nvSpPr>
        <p:spPr>
          <a:prstGeom prst="rect">
            <a:avLst/>
          </a:prstGeom>
        </p:spPr>
        <p:txBody>
          <a:bodyPr/>
          <a:lstStyle>
            <a:lvl1pPr algn="ctr" defTabSz="457200">
              <a:defRPr b="1" sz="3800">
                <a:latin typeface="Calibri"/>
                <a:ea typeface="Calibri"/>
                <a:cs typeface="Calibri"/>
                <a:sym typeface="Calibri"/>
              </a:defRPr>
            </a:lvl1pPr>
          </a:lstStyle>
          <a:p>
            <a:pPr/>
            <a:r>
              <a:t>Proposed System</a:t>
            </a:r>
          </a:p>
        </p:txBody>
      </p:sp>
      <p:sp>
        <p:nvSpPr>
          <p:cNvPr id="98" name="GymBuddy provides a centralized, automated platform that integrates all gym operations. Members can register online, select membership plans, make payments, and access personalized schedules. Trainers can assign workout plans and track member progress, w"/>
          <p:cNvSpPr txBox="1"/>
          <p:nvPr>
            <p:ph type="body" idx="1"/>
          </p:nvPr>
        </p:nvSpPr>
        <p:spPr>
          <a:xfrm>
            <a:off x="457200" y="1600200"/>
            <a:ext cx="8229600" cy="4525963"/>
          </a:xfrm>
          <a:prstGeom prst="rect">
            <a:avLst/>
          </a:prstGeom>
        </p:spPr>
        <p:txBody>
          <a:bodyPr lIns="45719" tIns="45719" rIns="45719" bIns="45719"/>
          <a:lstStyle/>
          <a:p>
            <a:pPr marL="342900" indent="-342900" defTabSz="457200">
              <a:spcBef>
                <a:spcPts val="700"/>
              </a:spcBef>
              <a:buSzPct val="100000"/>
              <a:buFont typeface="Arial"/>
              <a:buChar char="•"/>
              <a:defRPr sz="3200">
                <a:latin typeface="Calibri"/>
                <a:ea typeface="Calibri"/>
                <a:cs typeface="Calibri"/>
                <a:sym typeface="Calibri"/>
              </a:defRPr>
            </a:pPr>
          </a:p>
          <a:p>
            <a:pPr marL="342900" indent="-342900" algn="just" defTabSz="457200">
              <a:spcBef>
                <a:spcPts val="400"/>
              </a:spcBef>
              <a:buSzPct val="100000"/>
              <a:buFont typeface="Arial"/>
              <a:buChar char="•"/>
              <a:defRPr sz="2000">
                <a:solidFill>
                  <a:srgbClr val="3C3C3C"/>
                </a:solidFill>
                <a:latin typeface="Calibri"/>
                <a:ea typeface="Calibri"/>
                <a:cs typeface="Calibri"/>
                <a:sym typeface="Calibri"/>
              </a:defRPr>
            </a:pPr>
            <a:r>
              <a:t>GymBuddy provides a centralized, automated platform that integrates all gym operations. Members can register online, select membership plans, make payments, and access personalized schedules. Trainers can assign workout plans and track member progress, while admins oversee operations through a single dashboard.</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Online member registration and payment management</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Automated trainer scheduling and attendance tracking</a:t>
            </a:r>
          </a:p>
          <a:p>
            <a:pPr lvl="1" marL="742950" indent="-285750" defTabSz="457200">
              <a:spcBef>
                <a:spcPts val="400"/>
              </a:spcBef>
              <a:buSzPct val="100000"/>
              <a:buFont typeface="Arial"/>
              <a:buChar char="–"/>
              <a:defRPr sz="2000">
                <a:solidFill>
                  <a:srgbClr val="1E1E1E"/>
                </a:solidFill>
                <a:latin typeface="Calibri"/>
                <a:ea typeface="Calibri"/>
                <a:cs typeface="Calibri"/>
                <a:sym typeface="Calibri"/>
              </a:defRPr>
            </a:pPr>
            <a:r>
              <a:t>Real-time reports for admins and trainers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object 2"/>
          <p:cNvSpPr txBox="1"/>
          <p:nvPr>
            <p:ph type="title"/>
          </p:nvPr>
        </p:nvSpPr>
        <p:spPr>
          <a:xfrm>
            <a:off x="546302" y="220470"/>
            <a:ext cx="3991611" cy="573407"/>
          </a:xfrm>
          <a:prstGeom prst="rect">
            <a:avLst/>
          </a:prstGeom>
        </p:spPr>
        <p:txBody>
          <a:bodyPr/>
          <a:lstStyle/>
          <a:p>
            <a:pPr indent="12700">
              <a:spcBef>
                <a:spcPts val="100"/>
              </a:spcBef>
              <a:defRPr spc="-100"/>
            </a:pPr>
            <a:r>
              <a:t>Technical</a:t>
            </a:r>
            <a:r>
              <a:rPr spc="-200"/>
              <a:t> </a:t>
            </a:r>
            <a:r>
              <a:t>Details</a:t>
            </a:r>
          </a:p>
        </p:txBody>
      </p:sp>
      <p:sp>
        <p:nvSpPr>
          <p:cNvPr id="101" name="object 3"/>
          <p:cNvSpPr txBox="1"/>
          <p:nvPr/>
        </p:nvSpPr>
        <p:spPr>
          <a:xfrm>
            <a:off x="432685" y="1159056"/>
            <a:ext cx="8054976" cy="517679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66700" indent="-254000">
              <a:spcBef>
                <a:spcPts val="1000"/>
              </a:spcBef>
              <a:buSzPct val="100000"/>
              <a:buAutoNum type="arabicPeriod" startAt="1"/>
              <a:tabLst>
                <a:tab pos="266700" algn="l"/>
              </a:tabLst>
              <a:defRPr>
                <a:latin typeface="Algerian"/>
                <a:ea typeface="Algerian"/>
                <a:cs typeface="Algerian"/>
                <a:sym typeface="Algerian"/>
              </a:defRPr>
            </a:pPr>
            <a:r>
              <a:t>HTML</a:t>
            </a:r>
            <a:r>
              <a:rPr spc="-34"/>
              <a:t> </a:t>
            </a:r>
            <a:r>
              <a:t>(HyperText</a:t>
            </a:r>
            <a:r>
              <a:rPr spc="-30"/>
              <a:t> </a:t>
            </a:r>
            <a:r>
              <a:t>Markup</a:t>
            </a:r>
            <a:r>
              <a:rPr spc="-50"/>
              <a:t> </a:t>
            </a:r>
            <a:r>
              <a:rPr spc="-10"/>
              <a:t>Language</a:t>
            </a:r>
            <a:r>
              <a:rPr spc="-10">
                <a:latin typeface="Calibri"/>
                <a:ea typeface="Calibri"/>
                <a:cs typeface="Calibri"/>
                <a:sym typeface="Calibri"/>
              </a:rPr>
              <a:t>)</a:t>
            </a:r>
            <a:endParaRPr spc="-10">
              <a:latin typeface="Calibri"/>
              <a:ea typeface="Calibri"/>
              <a:cs typeface="Calibri"/>
              <a:sym typeface="Calibri"/>
            </a:endParaRPr>
          </a:p>
          <a:p>
            <a:pPr indent="12700">
              <a:spcBef>
                <a:spcPts val="900"/>
              </a:spcBef>
              <a:defRPr b="1"/>
            </a:pPr>
            <a:r>
              <a:t>Semantic</a:t>
            </a:r>
            <a:r>
              <a:rPr spc="-60"/>
              <a:t> </a:t>
            </a:r>
            <a:r>
              <a:rPr spc="-10"/>
              <a:t>Elements</a:t>
            </a:r>
            <a:r>
              <a:rPr b="0" spc="-10"/>
              <a:t>:</a:t>
            </a:r>
            <a:r>
              <a:rPr b="0" spc="-55"/>
              <a:t> </a:t>
            </a:r>
            <a:r>
              <a:rPr b="0" spc="-10"/>
              <a:t>Usage</a:t>
            </a:r>
            <a:r>
              <a:rPr b="0" spc="-60"/>
              <a:t> </a:t>
            </a:r>
            <a:r>
              <a:rPr b="0" spc="-55"/>
              <a:t>of</a:t>
            </a:r>
            <a:r>
              <a:rPr b="0" spc="-65"/>
              <a:t> </a:t>
            </a:r>
            <a:r>
              <a:rPr b="0" spc="-20"/>
              <a:t>elements</a:t>
            </a:r>
            <a:r>
              <a:rPr b="0" spc="-55"/>
              <a:t> </a:t>
            </a:r>
            <a:r>
              <a:rPr b="0" spc="-20"/>
              <a:t>like</a:t>
            </a:r>
            <a:r>
              <a:rPr b="0" spc="-65"/>
              <a:t> </a:t>
            </a:r>
            <a:r>
              <a:rPr b="0" spc="-25"/>
              <a:t>&lt;header&gt;,</a:t>
            </a:r>
            <a:r>
              <a:rPr b="0" spc="-65"/>
              <a:t> </a:t>
            </a:r>
            <a:r>
              <a:rPr b="0" spc="-10"/>
              <a:t>&lt;nav&gt;,</a:t>
            </a:r>
            <a:r>
              <a:rPr b="0" spc="-65"/>
              <a:t> </a:t>
            </a:r>
            <a:r>
              <a:rPr b="0" spc="-20"/>
              <a:t>&lt;main&gt;,</a:t>
            </a:r>
            <a:r>
              <a:rPr b="0" spc="-69"/>
              <a:t> </a:t>
            </a:r>
            <a:r>
              <a:rPr b="0" spc="-10"/>
              <a:t>&lt;section&gt;,</a:t>
            </a:r>
            <a:endParaRPr b="0" spc="-10"/>
          </a:p>
          <a:p>
            <a:pPr indent="12700">
              <a:spcBef>
                <a:spcPts val="100"/>
              </a:spcBef>
            </a:pPr>
            <a:r>
              <a:t>&lt;article&gt;,</a:t>
            </a:r>
            <a:r>
              <a:rPr spc="-69"/>
              <a:t> </a:t>
            </a:r>
            <a:r>
              <a:rPr spc="-20"/>
              <a:t>and</a:t>
            </a:r>
            <a:r>
              <a:rPr spc="-75"/>
              <a:t> </a:t>
            </a:r>
            <a:r>
              <a:rPr spc="-45"/>
              <a:t>&lt;footer&gt;</a:t>
            </a:r>
            <a:r>
              <a:rPr spc="-60"/>
              <a:t> </a:t>
            </a:r>
            <a:r>
              <a:rPr spc="-69"/>
              <a:t>to</a:t>
            </a:r>
            <a:r>
              <a:rPr spc="-45"/>
              <a:t> </a:t>
            </a:r>
            <a:r>
              <a:rPr spc="-34"/>
              <a:t>structure</a:t>
            </a:r>
            <a:r>
              <a:rPr spc="-55"/>
              <a:t> </a:t>
            </a:r>
            <a:r>
              <a:rPr spc="-10"/>
              <a:t>content.</a:t>
            </a:r>
            <a:endParaRPr spc="-10"/>
          </a:p>
          <a:p>
            <a:pPr marL="210820" indent="-209550">
              <a:spcBef>
                <a:spcPts val="900"/>
              </a:spcBef>
              <a:buSzPct val="100000"/>
              <a:buAutoNum type="arabicPeriod" startAt="2"/>
              <a:tabLst>
                <a:tab pos="203200" algn="l"/>
              </a:tabLst>
              <a:defRPr spc="-10">
                <a:latin typeface="Algerian"/>
                <a:ea typeface="Algerian"/>
                <a:cs typeface="Algerian"/>
                <a:sym typeface="Algerian"/>
              </a:defRPr>
            </a:pPr>
            <a:r>
              <a:t>Forms</a:t>
            </a:r>
            <a:r>
              <a:rPr>
                <a:latin typeface="Calibri"/>
                <a:ea typeface="Calibri"/>
                <a:cs typeface="Calibri"/>
                <a:sym typeface="Calibri"/>
              </a:rPr>
              <a:t>:</a:t>
            </a:r>
            <a:r>
              <a:rPr spc="-110">
                <a:latin typeface="Calibri"/>
                <a:ea typeface="Calibri"/>
                <a:cs typeface="Calibri"/>
                <a:sym typeface="Calibri"/>
              </a:rPr>
              <a:t> </a:t>
            </a:r>
            <a:r>
              <a:rPr spc="-20">
                <a:latin typeface="Calibri"/>
                <a:ea typeface="Calibri"/>
                <a:cs typeface="Calibri"/>
                <a:sym typeface="Calibri"/>
              </a:rPr>
              <a:t>Creation</a:t>
            </a:r>
            <a:r>
              <a:rPr spc="-50">
                <a:latin typeface="Calibri"/>
                <a:ea typeface="Calibri"/>
                <a:cs typeface="Calibri"/>
                <a:sym typeface="Calibri"/>
              </a:rPr>
              <a:t> </a:t>
            </a:r>
            <a:r>
              <a:rPr spc="0">
                <a:latin typeface="Calibri"/>
                <a:ea typeface="Calibri"/>
                <a:cs typeface="Calibri"/>
                <a:sym typeface="Calibri"/>
              </a:rPr>
              <a:t>of</a:t>
            </a:r>
            <a:r>
              <a:rPr spc="279">
                <a:latin typeface="Calibri"/>
                <a:ea typeface="Calibri"/>
                <a:cs typeface="Calibri"/>
                <a:sym typeface="Calibri"/>
              </a:rPr>
              <a:t> </a:t>
            </a:r>
            <a:r>
              <a:rPr spc="-30">
                <a:latin typeface="Calibri"/>
                <a:ea typeface="Calibri"/>
                <a:cs typeface="Calibri"/>
                <a:sym typeface="Calibri"/>
              </a:rPr>
              <a:t>forms</a:t>
            </a:r>
            <a:r>
              <a:rPr spc="-60">
                <a:latin typeface="Calibri"/>
                <a:ea typeface="Calibri"/>
                <a:cs typeface="Calibri"/>
                <a:sym typeface="Calibri"/>
              </a:rPr>
              <a:t> </a:t>
            </a:r>
            <a:r>
              <a:rPr spc="-69">
                <a:latin typeface="Calibri"/>
                <a:ea typeface="Calibri"/>
                <a:cs typeface="Calibri"/>
                <a:sym typeface="Calibri"/>
              </a:rPr>
              <a:t>for</a:t>
            </a:r>
            <a:r>
              <a:rPr spc="-60">
                <a:latin typeface="Calibri"/>
                <a:ea typeface="Calibri"/>
                <a:cs typeface="Calibri"/>
                <a:sym typeface="Calibri"/>
              </a:rPr>
              <a:t> </a:t>
            </a:r>
            <a:r>
              <a:rPr>
                <a:latin typeface="Calibri"/>
                <a:ea typeface="Calibri"/>
                <a:cs typeface="Calibri"/>
                <a:sym typeface="Calibri"/>
              </a:rPr>
              <a:t>user</a:t>
            </a:r>
            <a:r>
              <a:rPr spc="-65">
                <a:latin typeface="Calibri"/>
                <a:ea typeface="Calibri"/>
                <a:cs typeface="Calibri"/>
                <a:sym typeface="Calibri"/>
              </a:rPr>
              <a:t> </a:t>
            </a:r>
            <a:r>
              <a:rPr spc="-45">
                <a:latin typeface="Calibri"/>
                <a:ea typeface="Calibri"/>
                <a:cs typeface="Calibri"/>
                <a:sym typeface="Calibri"/>
              </a:rPr>
              <a:t>input</a:t>
            </a:r>
            <a:r>
              <a:rPr spc="-85">
                <a:latin typeface="Calibri"/>
                <a:ea typeface="Calibri"/>
                <a:cs typeface="Calibri"/>
                <a:sym typeface="Calibri"/>
              </a:rPr>
              <a:t> </a:t>
            </a:r>
            <a:r>
              <a:rPr spc="-20">
                <a:latin typeface="Calibri"/>
                <a:ea typeface="Calibri"/>
                <a:cs typeface="Calibri"/>
                <a:sym typeface="Calibri"/>
              </a:rPr>
              <a:t>(e.g.,</a:t>
            </a:r>
            <a:r>
              <a:rPr spc="-69">
                <a:latin typeface="Calibri"/>
                <a:ea typeface="Calibri"/>
                <a:cs typeface="Calibri"/>
                <a:sym typeface="Calibri"/>
              </a:rPr>
              <a:t> </a:t>
            </a:r>
            <a:r>
              <a:rPr spc="0">
                <a:latin typeface="Calibri"/>
                <a:ea typeface="Calibri"/>
                <a:cs typeface="Calibri"/>
                <a:sym typeface="Calibri"/>
              </a:rPr>
              <a:t>sign-</a:t>
            </a:r>
            <a:r>
              <a:rPr spc="-34">
                <a:latin typeface="Calibri"/>
                <a:ea typeface="Calibri"/>
                <a:cs typeface="Calibri"/>
                <a:sym typeface="Calibri"/>
              </a:rPr>
              <a:t>up,</a:t>
            </a:r>
            <a:r>
              <a:rPr spc="-80">
                <a:latin typeface="Calibri"/>
                <a:ea typeface="Calibri"/>
                <a:cs typeface="Calibri"/>
                <a:sym typeface="Calibri"/>
              </a:rPr>
              <a:t> </a:t>
            </a:r>
            <a:r>
              <a:rPr>
                <a:latin typeface="Calibri"/>
                <a:ea typeface="Calibri"/>
                <a:cs typeface="Calibri"/>
                <a:sym typeface="Calibri"/>
              </a:rPr>
              <a:t>checkout)</a:t>
            </a:r>
            <a:r>
              <a:rPr spc="-80">
                <a:latin typeface="Calibri"/>
                <a:ea typeface="Calibri"/>
                <a:cs typeface="Calibri"/>
                <a:sym typeface="Calibri"/>
              </a:rPr>
              <a:t> </a:t>
            </a:r>
            <a:r>
              <a:rPr>
                <a:latin typeface="Calibri"/>
                <a:ea typeface="Calibri"/>
                <a:cs typeface="Calibri"/>
                <a:sym typeface="Calibri"/>
              </a:rPr>
              <a:t>using</a:t>
            </a:r>
            <a:r>
              <a:rPr spc="-75">
                <a:latin typeface="Calibri"/>
                <a:ea typeface="Calibri"/>
                <a:cs typeface="Calibri"/>
                <a:sym typeface="Calibri"/>
              </a:rPr>
              <a:t> </a:t>
            </a:r>
            <a:r>
              <a:rPr>
                <a:latin typeface="Calibri"/>
                <a:ea typeface="Calibri"/>
                <a:cs typeface="Calibri"/>
                <a:sym typeface="Calibri"/>
              </a:rPr>
              <a:t>&lt;form&gt;,</a:t>
            </a:r>
            <a:endParaRPr>
              <a:latin typeface="Calibri"/>
              <a:ea typeface="Calibri"/>
              <a:cs typeface="Calibri"/>
              <a:sym typeface="Calibri"/>
            </a:endParaRPr>
          </a:p>
          <a:p>
            <a:pPr indent="12700">
              <a:spcBef>
                <a:spcPts val="100"/>
              </a:spcBef>
              <a:defRPr spc="-30"/>
            </a:pPr>
            <a:r>
              <a:t>&lt;input&gt;,</a:t>
            </a:r>
            <a:r>
              <a:rPr spc="-55"/>
              <a:t> </a:t>
            </a:r>
            <a:r>
              <a:rPr spc="0"/>
              <a:t>&lt;select&gt;,</a:t>
            </a:r>
            <a:r>
              <a:rPr spc="-34"/>
              <a:t> </a:t>
            </a:r>
            <a:r>
              <a:rPr spc="-20"/>
              <a:t>and</a:t>
            </a:r>
            <a:r>
              <a:rPr spc="-34"/>
              <a:t> </a:t>
            </a:r>
            <a:r>
              <a:rPr spc="-10"/>
              <a:t>&lt;button&gt;.</a:t>
            </a:r>
            <a:endParaRPr spc="-10"/>
          </a:p>
          <a:p>
            <a:pPr marL="253365" marR="5080" indent="-240665">
              <a:lnSpc>
                <a:spcPct val="107200"/>
              </a:lnSpc>
              <a:spcBef>
                <a:spcPts val="700"/>
              </a:spcBef>
              <a:buSzPct val="100000"/>
              <a:buAutoNum type="arabicPeriod" startAt="3"/>
              <a:tabLst>
                <a:tab pos="241300" algn="l"/>
              </a:tabLst>
              <a:defRPr>
                <a:latin typeface="Algerian"/>
                <a:ea typeface="Algerian"/>
                <a:cs typeface="Algerian"/>
                <a:sym typeface="Algerian"/>
              </a:defRPr>
            </a:pPr>
            <a:r>
              <a:t>Images</a:t>
            </a:r>
            <a:r>
              <a:rPr spc="-5"/>
              <a:t> </a:t>
            </a:r>
            <a:r>
              <a:t>and</a:t>
            </a:r>
            <a:r>
              <a:rPr spc="-5"/>
              <a:t> </a:t>
            </a:r>
            <a:r>
              <a:rPr spc="-10"/>
              <a:t>Media</a:t>
            </a:r>
            <a:r>
              <a:rPr spc="-10">
                <a:latin typeface="Calibri"/>
                <a:ea typeface="Calibri"/>
                <a:cs typeface="Calibri"/>
                <a:sym typeface="Calibri"/>
              </a:rPr>
              <a:t>:</a:t>
            </a:r>
            <a:r>
              <a:rPr spc="-80">
                <a:latin typeface="Calibri"/>
                <a:ea typeface="Calibri"/>
                <a:cs typeface="Calibri"/>
                <a:sym typeface="Calibri"/>
              </a:rPr>
              <a:t> </a:t>
            </a:r>
            <a:r>
              <a:rPr>
                <a:latin typeface="Calibri"/>
                <a:ea typeface="Calibri"/>
                <a:cs typeface="Calibri"/>
                <a:sym typeface="Calibri"/>
              </a:rPr>
              <a:t>Usage</a:t>
            </a:r>
            <a:r>
              <a:rPr spc="-55">
                <a:latin typeface="Calibri"/>
                <a:ea typeface="Calibri"/>
                <a:cs typeface="Calibri"/>
                <a:sym typeface="Calibri"/>
              </a:rPr>
              <a:t> of</a:t>
            </a:r>
            <a:r>
              <a:rPr spc="-65">
                <a:latin typeface="Calibri"/>
                <a:ea typeface="Calibri"/>
                <a:cs typeface="Calibri"/>
                <a:sym typeface="Calibri"/>
              </a:rPr>
              <a:t> </a:t>
            </a:r>
            <a:r>
              <a:rPr spc="-20">
                <a:latin typeface="Calibri"/>
                <a:ea typeface="Calibri"/>
                <a:cs typeface="Calibri"/>
                <a:sym typeface="Calibri"/>
              </a:rPr>
              <a:t>&lt;img&gt;</a:t>
            </a:r>
            <a:r>
              <a:rPr spc="-80">
                <a:latin typeface="Calibri"/>
                <a:ea typeface="Calibri"/>
                <a:cs typeface="Calibri"/>
                <a:sym typeface="Calibri"/>
              </a:rPr>
              <a:t> </a:t>
            </a:r>
            <a:r>
              <a:rPr spc="-69">
                <a:latin typeface="Calibri"/>
                <a:ea typeface="Calibri"/>
                <a:cs typeface="Calibri"/>
                <a:sym typeface="Calibri"/>
              </a:rPr>
              <a:t>for</a:t>
            </a:r>
            <a:r>
              <a:rPr spc="-55">
                <a:latin typeface="Calibri"/>
                <a:ea typeface="Calibri"/>
                <a:cs typeface="Calibri"/>
                <a:sym typeface="Calibri"/>
              </a:rPr>
              <a:t> </a:t>
            </a:r>
            <a:r>
              <a:rPr spc="-34">
                <a:latin typeface="Calibri"/>
                <a:ea typeface="Calibri"/>
                <a:cs typeface="Calibri"/>
                <a:sym typeface="Calibri"/>
              </a:rPr>
              <a:t>product</a:t>
            </a:r>
            <a:r>
              <a:rPr spc="-65">
                <a:latin typeface="Calibri"/>
                <a:ea typeface="Calibri"/>
                <a:cs typeface="Calibri"/>
                <a:sym typeface="Calibri"/>
              </a:rPr>
              <a:t> </a:t>
            </a:r>
            <a:r>
              <a:rPr>
                <a:latin typeface="Calibri"/>
                <a:ea typeface="Calibri"/>
                <a:cs typeface="Calibri"/>
                <a:sym typeface="Calibri"/>
              </a:rPr>
              <a:t>images</a:t>
            </a:r>
            <a:r>
              <a:rPr spc="-60">
                <a:latin typeface="Calibri"/>
                <a:ea typeface="Calibri"/>
                <a:cs typeface="Calibri"/>
                <a:sym typeface="Calibri"/>
              </a:rPr>
              <a:t> </a:t>
            </a:r>
            <a:r>
              <a:rPr spc="-20">
                <a:latin typeface="Calibri"/>
                <a:ea typeface="Calibri"/>
                <a:cs typeface="Calibri"/>
                <a:sym typeface="Calibri"/>
              </a:rPr>
              <a:t>and</a:t>
            </a:r>
            <a:r>
              <a:rPr spc="-69">
                <a:latin typeface="Calibri"/>
                <a:ea typeface="Calibri"/>
                <a:cs typeface="Calibri"/>
                <a:sym typeface="Calibri"/>
              </a:rPr>
              <a:t> </a:t>
            </a:r>
            <a:r>
              <a:rPr spc="-30">
                <a:latin typeface="Calibri"/>
                <a:ea typeface="Calibri"/>
                <a:cs typeface="Calibri"/>
                <a:sym typeface="Calibri"/>
              </a:rPr>
              <a:t>&lt;video&gt;</a:t>
            </a:r>
            <a:r>
              <a:rPr spc="-65">
                <a:latin typeface="Calibri"/>
                <a:ea typeface="Calibri"/>
                <a:cs typeface="Calibri"/>
                <a:sym typeface="Calibri"/>
              </a:rPr>
              <a:t> or</a:t>
            </a:r>
            <a:r>
              <a:rPr spc="-60">
                <a:latin typeface="Calibri"/>
                <a:ea typeface="Calibri"/>
                <a:cs typeface="Calibri"/>
                <a:sym typeface="Calibri"/>
              </a:rPr>
              <a:t> </a:t>
            </a:r>
            <a:r>
              <a:rPr spc="-20">
                <a:latin typeface="Calibri"/>
                <a:ea typeface="Calibri"/>
                <a:cs typeface="Calibri"/>
                <a:sym typeface="Calibri"/>
              </a:rPr>
              <a:t>&lt;audio&gt;</a:t>
            </a:r>
            <a:r>
              <a:rPr spc="-80">
                <a:latin typeface="Calibri"/>
                <a:ea typeface="Calibri"/>
                <a:cs typeface="Calibri"/>
                <a:sym typeface="Calibri"/>
              </a:rPr>
              <a:t> </a:t>
            </a:r>
            <a:r>
              <a:rPr spc="-25">
                <a:latin typeface="Calibri"/>
                <a:ea typeface="Calibri"/>
                <a:cs typeface="Calibri"/>
                <a:sym typeface="Calibri"/>
              </a:rPr>
              <a:t>for </a:t>
            </a:r>
            <a:r>
              <a:rPr spc="-40">
                <a:latin typeface="Calibri"/>
                <a:ea typeface="Calibri"/>
                <a:cs typeface="Calibri"/>
                <a:sym typeface="Calibri"/>
              </a:rPr>
              <a:t>promotional</a:t>
            </a:r>
            <a:r>
              <a:rPr>
                <a:latin typeface="Calibri"/>
                <a:ea typeface="Calibri"/>
                <a:cs typeface="Calibri"/>
                <a:sym typeface="Calibri"/>
              </a:rPr>
              <a:t> </a:t>
            </a:r>
            <a:r>
              <a:rPr spc="-10">
                <a:latin typeface="Calibri"/>
                <a:ea typeface="Calibri"/>
                <a:cs typeface="Calibri"/>
                <a:sym typeface="Calibri"/>
              </a:rPr>
              <a:t>content</a:t>
            </a:r>
            <a:r>
              <a:rPr baseline="30000" spc="-10" sz="2400">
                <a:solidFill>
                  <a:srgbClr val="558ED5"/>
                </a:solidFill>
                <a:latin typeface="Calibri"/>
                <a:ea typeface="Calibri"/>
                <a:cs typeface="Calibri"/>
                <a:sym typeface="Calibri"/>
              </a:rPr>
              <a:t>[2]</a:t>
            </a:r>
            <a:r>
              <a:rPr spc="-10">
                <a:latin typeface="Calibri"/>
                <a:ea typeface="Calibri"/>
                <a:cs typeface="Calibri"/>
                <a:sym typeface="Calibri"/>
              </a:rPr>
              <a:t>.</a:t>
            </a:r>
            <a:endParaRPr spc="-10">
              <a:latin typeface="Calibri"/>
              <a:ea typeface="Calibri"/>
              <a:cs typeface="Calibri"/>
              <a:sym typeface="Calibri"/>
            </a:endParaRPr>
          </a:p>
          <a:p>
            <a:pPr marL="324484" indent="-311784">
              <a:spcBef>
                <a:spcPts val="900"/>
              </a:spcBef>
              <a:buSzPct val="100000"/>
              <a:buAutoNum type="arabicPeriod" startAt="3"/>
              <a:tabLst>
                <a:tab pos="317500" algn="l"/>
              </a:tabLst>
              <a:defRPr>
                <a:latin typeface="Algerian"/>
                <a:ea typeface="Algerian"/>
                <a:cs typeface="Algerian"/>
                <a:sym typeface="Algerian"/>
              </a:defRPr>
            </a:pPr>
            <a:r>
              <a:t>CSS</a:t>
            </a:r>
            <a:r>
              <a:rPr spc="-55"/>
              <a:t> </a:t>
            </a:r>
            <a:r>
              <a:t>(Cascading</a:t>
            </a:r>
            <a:r>
              <a:rPr spc="-65"/>
              <a:t> </a:t>
            </a:r>
            <a:r>
              <a:t>Style</a:t>
            </a:r>
            <a:r>
              <a:rPr spc="-50"/>
              <a:t> </a:t>
            </a:r>
            <a:r>
              <a:rPr spc="-10"/>
              <a:t>Sheets)</a:t>
            </a:r>
          </a:p>
          <a:p>
            <a:pPr indent="12700">
              <a:spcBef>
                <a:spcPts val="900"/>
              </a:spcBef>
              <a:defRPr b="1" spc="-10"/>
            </a:pPr>
            <a:r>
              <a:t>Responsive</a:t>
            </a:r>
            <a:r>
              <a:rPr spc="-34"/>
              <a:t> </a:t>
            </a:r>
            <a:r>
              <a:t>Design</a:t>
            </a:r>
            <a:r>
              <a:rPr b="0"/>
              <a:t>:</a:t>
            </a:r>
            <a:r>
              <a:rPr b="0" spc="-65"/>
              <a:t> </a:t>
            </a:r>
            <a:r>
              <a:rPr b="0" spc="-34"/>
              <a:t>Utilization</a:t>
            </a:r>
            <a:r>
              <a:rPr b="0" spc="-55"/>
              <a:t> of</a:t>
            </a:r>
            <a:r>
              <a:rPr b="0" spc="-60"/>
              <a:t> </a:t>
            </a:r>
            <a:r>
              <a:rPr b="0" spc="-25"/>
              <a:t>media</a:t>
            </a:r>
            <a:r>
              <a:rPr b="0" spc="-69"/>
              <a:t> </a:t>
            </a:r>
            <a:r>
              <a:rPr b="0" spc="-20"/>
              <a:t>queries</a:t>
            </a:r>
            <a:r>
              <a:rPr b="0" spc="-55"/>
              <a:t> </a:t>
            </a:r>
            <a:r>
              <a:rPr b="0" spc="-69"/>
              <a:t>to</a:t>
            </a:r>
            <a:r>
              <a:rPr b="0" spc="-34"/>
              <a:t> </a:t>
            </a:r>
            <a:r>
              <a:rPr b="0" spc="-30"/>
              <a:t>ensure</a:t>
            </a:r>
            <a:r>
              <a:rPr b="0" spc="-60"/>
              <a:t> </a:t>
            </a:r>
            <a:r>
              <a:rPr b="0" spc="-50"/>
              <a:t>the</a:t>
            </a:r>
            <a:r>
              <a:rPr b="0" spc="-45"/>
              <a:t> </a:t>
            </a:r>
            <a:r>
              <a:rPr b="0" spc="-34"/>
              <a:t>website </a:t>
            </a:r>
            <a:r>
              <a:rPr b="0" spc="0"/>
              <a:t>looks</a:t>
            </a:r>
            <a:r>
              <a:rPr b="0" spc="-45"/>
              <a:t> </a:t>
            </a:r>
            <a:r>
              <a:rPr b="0" spc="-55"/>
              <a:t>good</a:t>
            </a:r>
            <a:r>
              <a:rPr b="0" spc="-40"/>
              <a:t> </a:t>
            </a:r>
            <a:r>
              <a:rPr b="0" spc="-25"/>
              <a:t>on</a:t>
            </a:r>
            <a:endParaRPr b="0" spc="-25"/>
          </a:p>
          <a:p>
            <a:pPr indent="12700">
              <a:spcBef>
                <a:spcPts val="100"/>
              </a:spcBef>
              <a:defRPr spc="-25"/>
            </a:pPr>
            <a:r>
              <a:t>various</a:t>
            </a:r>
            <a:r>
              <a:rPr spc="-60"/>
              <a:t> </a:t>
            </a:r>
            <a:r>
              <a:rPr spc="-10"/>
              <a:t>devices.</a:t>
            </a:r>
            <a:endParaRPr spc="-10"/>
          </a:p>
          <a:p>
            <a:pPr marL="12700" marR="334009" indent="-11429">
              <a:lnSpc>
                <a:spcPct val="107200"/>
              </a:lnSpc>
              <a:spcBef>
                <a:spcPts val="700"/>
              </a:spcBef>
              <a:buSzPct val="100000"/>
              <a:buAutoNum type="arabicPeriod" startAt="5"/>
              <a:tabLst>
                <a:tab pos="203200" algn="l"/>
              </a:tabLst>
              <a:defRPr>
                <a:latin typeface="Algerian"/>
                <a:ea typeface="Algerian"/>
                <a:cs typeface="Algerian"/>
                <a:sym typeface="Algerian"/>
              </a:defRPr>
            </a:pPr>
            <a:r>
              <a:t>	Flexbox/Grid</a:t>
            </a:r>
            <a:r>
              <a:rPr spc="-15"/>
              <a:t> </a:t>
            </a:r>
            <a:r>
              <a:t>Layout:</a:t>
            </a:r>
            <a:r>
              <a:rPr spc="-114"/>
              <a:t> </a:t>
            </a:r>
            <a:r>
              <a:rPr spc="-40">
                <a:latin typeface="Calibri"/>
                <a:ea typeface="Calibri"/>
                <a:cs typeface="Calibri"/>
                <a:sym typeface="Calibri"/>
              </a:rPr>
              <a:t>Implementation</a:t>
            </a:r>
            <a:r>
              <a:rPr spc="-30">
                <a:latin typeface="Calibri"/>
                <a:ea typeface="Calibri"/>
                <a:cs typeface="Calibri"/>
                <a:sym typeface="Calibri"/>
              </a:rPr>
              <a:t> </a:t>
            </a:r>
            <a:r>
              <a:rPr spc="-55">
                <a:latin typeface="Calibri"/>
                <a:ea typeface="Calibri"/>
                <a:cs typeface="Calibri"/>
                <a:sym typeface="Calibri"/>
              </a:rPr>
              <a:t>of</a:t>
            </a:r>
            <a:r>
              <a:rPr spc="-50">
                <a:latin typeface="Calibri"/>
                <a:ea typeface="Calibri"/>
                <a:cs typeface="Calibri"/>
                <a:sym typeface="Calibri"/>
              </a:rPr>
              <a:t> </a:t>
            </a:r>
            <a:r>
              <a:rPr spc="-34">
                <a:latin typeface="Calibri"/>
                <a:ea typeface="Calibri"/>
                <a:cs typeface="Calibri"/>
                <a:sym typeface="Calibri"/>
              </a:rPr>
              <a:t>Flexbox</a:t>
            </a:r>
            <a:r>
              <a:rPr spc="-65">
                <a:latin typeface="Calibri"/>
                <a:ea typeface="Calibri"/>
                <a:cs typeface="Calibri"/>
                <a:sym typeface="Calibri"/>
              </a:rPr>
              <a:t> or</a:t>
            </a:r>
            <a:r>
              <a:rPr spc="-45">
                <a:latin typeface="Calibri"/>
                <a:ea typeface="Calibri"/>
                <a:cs typeface="Calibri"/>
                <a:sym typeface="Calibri"/>
              </a:rPr>
              <a:t> </a:t>
            </a:r>
            <a:r>
              <a:rPr spc="125">
                <a:latin typeface="Calibri"/>
                <a:ea typeface="Calibri"/>
                <a:cs typeface="Calibri"/>
                <a:sym typeface="Calibri"/>
              </a:rPr>
              <a:t>CSS</a:t>
            </a:r>
            <a:r>
              <a:rPr spc="-34">
                <a:latin typeface="Calibri"/>
                <a:ea typeface="Calibri"/>
                <a:cs typeface="Calibri"/>
                <a:sym typeface="Calibri"/>
              </a:rPr>
              <a:t> </a:t>
            </a:r>
            <a:r>
              <a:rPr spc="-30">
                <a:latin typeface="Calibri"/>
                <a:ea typeface="Calibri"/>
                <a:cs typeface="Calibri"/>
                <a:sym typeface="Calibri"/>
              </a:rPr>
              <a:t>Grid</a:t>
            </a:r>
            <a:r>
              <a:rPr spc="-55">
                <a:latin typeface="Calibri"/>
                <a:ea typeface="Calibri"/>
                <a:cs typeface="Calibri"/>
                <a:sym typeface="Calibri"/>
              </a:rPr>
              <a:t> </a:t>
            </a:r>
            <a:r>
              <a:rPr spc="-69">
                <a:latin typeface="Calibri"/>
                <a:ea typeface="Calibri"/>
                <a:cs typeface="Calibri"/>
                <a:sym typeface="Calibri"/>
              </a:rPr>
              <a:t>for</a:t>
            </a:r>
            <a:r>
              <a:rPr spc="-45">
                <a:latin typeface="Calibri"/>
                <a:ea typeface="Calibri"/>
                <a:cs typeface="Calibri"/>
                <a:sym typeface="Calibri"/>
              </a:rPr>
              <a:t> </a:t>
            </a:r>
            <a:r>
              <a:rPr spc="-30">
                <a:latin typeface="Calibri"/>
                <a:ea typeface="Calibri"/>
                <a:cs typeface="Calibri"/>
                <a:sym typeface="Calibri"/>
              </a:rPr>
              <a:t>flexible</a:t>
            </a:r>
            <a:r>
              <a:rPr spc="-60">
                <a:latin typeface="Calibri"/>
                <a:ea typeface="Calibri"/>
                <a:cs typeface="Calibri"/>
                <a:sym typeface="Calibri"/>
              </a:rPr>
              <a:t> </a:t>
            </a:r>
            <a:r>
              <a:rPr spc="-25">
                <a:latin typeface="Calibri"/>
                <a:ea typeface="Calibri"/>
                <a:cs typeface="Calibri"/>
                <a:sym typeface="Calibri"/>
              </a:rPr>
              <a:t>and </a:t>
            </a:r>
            <a:r>
              <a:rPr spc="-20">
                <a:latin typeface="Calibri"/>
                <a:ea typeface="Calibri"/>
                <a:cs typeface="Calibri"/>
                <a:sym typeface="Calibri"/>
              </a:rPr>
              <a:t>responsive</a:t>
            </a:r>
            <a:r>
              <a:rPr spc="-34">
                <a:latin typeface="Calibri"/>
                <a:ea typeface="Calibri"/>
                <a:cs typeface="Calibri"/>
                <a:sym typeface="Calibri"/>
              </a:rPr>
              <a:t> </a:t>
            </a:r>
            <a:r>
              <a:rPr spc="-10">
                <a:latin typeface="Calibri"/>
                <a:ea typeface="Calibri"/>
                <a:cs typeface="Calibri"/>
                <a:sym typeface="Calibri"/>
              </a:rPr>
              <a:t>layouts.</a:t>
            </a:r>
            <a:endParaRPr spc="-10">
              <a:latin typeface="Calibri"/>
              <a:ea typeface="Calibri"/>
              <a:cs typeface="Calibri"/>
              <a:sym typeface="Calibri"/>
            </a:endParaRPr>
          </a:p>
          <a:p>
            <a:pPr marL="12700" marR="493394" indent="-12700">
              <a:lnSpc>
                <a:spcPct val="107300"/>
              </a:lnSpc>
              <a:spcBef>
                <a:spcPts val="700"/>
              </a:spcBef>
              <a:buSzPct val="100000"/>
              <a:buAutoNum type="arabicPeriod" startAt="5"/>
              <a:tabLst>
                <a:tab pos="203200" algn="l"/>
              </a:tabLst>
              <a:defRPr>
                <a:latin typeface="Algerian"/>
                <a:ea typeface="Algerian"/>
                <a:cs typeface="Algerian"/>
                <a:sym typeface="Algerian"/>
              </a:defRPr>
            </a:pPr>
            <a:r>
              <a:t>	Animations</a:t>
            </a:r>
            <a:r>
              <a:rPr spc="-34"/>
              <a:t> </a:t>
            </a:r>
            <a:r>
              <a:t>and</a:t>
            </a:r>
            <a:r>
              <a:rPr spc="-15"/>
              <a:t> </a:t>
            </a:r>
            <a:r>
              <a:t>Transitions</a:t>
            </a:r>
            <a:r>
              <a:rPr>
                <a:latin typeface="Calibri"/>
                <a:ea typeface="Calibri"/>
                <a:cs typeface="Calibri"/>
                <a:sym typeface="Calibri"/>
              </a:rPr>
              <a:t>:</a:t>
            </a:r>
            <a:r>
              <a:rPr spc="-110">
                <a:latin typeface="Calibri"/>
                <a:ea typeface="Calibri"/>
                <a:cs typeface="Calibri"/>
                <a:sym typeface="Calibri"/>
              </a:rPr>
              <a:t> </a:t>
            </a:r>
            <a:r>
              <a:rPr>
                <a:latin typeface="Calibri"/>
                <a:ea typeface="Calibri"/>
                <a:cs typeface="Calibri"/>
                <a:sym typeface="Calibri"/>
              </a:rPr>
              <a:t>Usage</a:t>
            </a:r>
            <a:r>
              <a:rPr spc="-60">
                <a:latin typeface="Calibri"/>
                <a:ea typeface="Calibri"/>
                <a:cs typeface="Calibri"/>
                <a:sym typeface="Calibri"/>
              </a:rPr>
              <a:t> </a:t>
            </a:r>
            <a:r>
              <a:rPr spc="-55">
                <a:latin typeface="Calibri"/>
                <a:ea typeface="Calibri"/>
                <a:cs typeface="Calibri"/>
                <a:sym typeface="Calibri"/>
              </a:rPr>
              <a:t>of</a:t>
            </a:r>
            <a:r>
              <a:rPr spc="-65">
                <a:latin typeface="Calibri"/>
                <a:ea typeface="Calibri"/>
                <a:cs typeface="Calibri"/>
                <a:sym typeface="Calibri"/>
              </a:rPr>
              <a:t> </a:t>
            </a:r>
            <a:r>
              <a:rPr spc="125">
                <a:latin typeface="Calibri"/>
                <a:ea typeface="Calibri"/>
                <a:cs typeface="Calibri"/>
                <a:sym typeface="Calibri"/>
              </a:rPr>
              <a:t>CSS</a:t>
            </a:r>
            <a:r>
              <a:rPr spc="-75">
                <a:latin typeface="Calibri"/>
                <a:ea typeface="Calibri"/>
                <a:cs typeface="Calibri"/>
                <a:sym typeface="Calibri"/>
              </a:rPr>
              <a:t> </a:t>
            </a:r>
            <a:r>
              <a:rPr spc="-25">
                <a:latin typeface="Calibri"/>
                <a:ea typeface="Calibri"/>
                <a:cs typeface="Calibri"/>
                <a:sym typeface="Calibri"/>
              </a:rPr>
              <a:t>transitions</a:t>
            </a:r>
            <a:r>
              <a:rPr spc="-45">
                <a:latin typeface="Calibri"/>
                <a:ea typeface="Calibri"/>
                <a:cs typeface="Calibri"/>
                <a:sym typeface="Calibri"/>
              </a:rPr>
              <a:t> </a:t>
            </a:r>
            <a:r>
              <a:rPr spc="-20">
                <a:latin typeface="Calibri"/>
                <a:ea typeface="Calibri"/>
                <a:cs typeface="Calibri"/>
                <a:sym typeface="Calibri"/>
              </a:rPr>
              <a:t>and</a:t>
            </a:r>
            <a:r>
              <a:rPr spc="-75">
                <a:latin typeface="Calibri"/>
                <a:ea typeface="Calibri"/>
                <a:cs typeface="Calibri"/>
                <a:sym typeface="Calibri"/>
              </a:rPr>
              <a:t> </a:t>
            </a:r>
            <a:r>
              <a:rPr spc="-20">
                <a:latin typeface="Calibri"/>
                <a:ea typeface="Calibri"/>
                <a:cs typeface="Calibri"/>
                <a:sym typeface="Calibri"/>
              </a:rPr>
              <a:t>animations</a:t>
            </a:r>
            <a:r>
              <a:rPr spc="-75">
                <a:latin typeface="Calibri"/>
                <a:ea typeface="Calibri"/>
                <a:cs typeface="Calibri"/>
                <a:sym typeface="Calibri"/>
              </a:rPr>
              <a:t> </a:t>
            </a:r>
            <a:r>
              <a:rPr spc="-25">
                <a:latin typeface="Calibri"/>
                <a:ea typeface="Calibri"/>
                <a:cs typeface="Calibri"/>
                <a:sym typeface="Calibri"/>
              </a:rPr>
              <a:t>for </a:t>
            </a:r>
            <a:r>
              <a:rPr spc="-40">
                <a:latin typeface="Calibri"/>
                <a:ea typeface="Calibri"/>
                <a:cs typeface="Calibri"/>
                <a:sym typeface="Calibri"/>
              </a:rPr>
              <a:t>interactive</a:t>
            </a:r>
            <a:r>
              <a:rPr spc="-25">
                <a:latin typeface="Calibri"/>
                <a:ea typeface="Calibri"/>
                <a:cs typeface="Calibri"/>
                <a:sym typeface="Calibri"/>
              </a:rPr>
              <a:t> </a:t>
            </a:r>
            <a:r>
              <a:rPr spc="-20">
                <a:latin typeface="Calibri"/>
                <a:ea typeface="Calibri"/>
                <a:cs typeface="Calibri"/>
                <a:sym typeface="Calibri"/>
              </a:rPr>
              <a:t>elements</a:t>
            </a:r>
            <a:r>
              <a:rPr spc="-40">
                <a:latin typeface="Calibri"/>
                <a:ea typeface="Calibri"/>
                <a:cs typeface="Calibri"/>
                <a:sym typeface="Calibri"/>
              </a:rPr>
              <a:t> </a:t>
            </a:r>
            <a:r>
              <a:rPr spc="-20">
                <a:latin typeface="Calibri"/>
                <a:ea typeface="Calibri"/>
                <a:cs typeface="Calibri"/>
                <a:sym typeface="Calibri"/>
              </a:rPr>
              <a:t>(e.g.,</a:t>
            </a:r>
            <a:r>
              <a:rPr spc="-55">
                <a:latin typeface="Calibri"/>
                <a:ea typeface="Calibri"/>
                <a:cs typeface="Calibri"/>
                <a:sym typeface="Calibri"/>
              </a:rPr>
              <a:t> </a:t>
            </a:r>
            <a:r>
              <a:rPr spc="-10">
                <a:latin typeface="Calibri"/>
                <a:ea typeface="Calibri"/>
                <a:cs typeface="Calibri"/>
                <a:sym typeface="Calibri"/>
              </a:rPr>
              <a:t>hover,action)</a:t>
            </a:r>
          </a:p>
        </p:txBody>
      </p:sp>
      <p:pic>
        <p:nvPicPr>
          <p:cNvPr id="102" name="Picture 4" descr="Picture 4"/>
          <p:cNvPicPr>
            <a:picLocks noChangeAspect="1"/>
          </p:cNvPicPr>
          <p:nvPr/>
        </p:nvPicPr>
        <p:blipFill>
          <a:blip r:embed="rId2">
            <a:extLst/>
          </a:blip>
          <a:stretch>
            <a:fillRect/>
          </a:stretch>
        </p:blipFill>
        <p:spPr>
          <a:xfrm>
            <a:off x="8077200" y="990600"/>
            <a:ext cx="914400" cy="966473"/>
          </a:xfrm>
          <a:prstGeom prst="rect">
            <a:avLst/>
          </a:prstGeom>
          <a:ln w="12700">
            <a:miter lim="400000"/>
          </a:ln>
        </p:spPr>
      </p:pic>
      <p:pic>
        <p:nvPicPr>
          <p:cNvPr id="103" name="Picture 6" descr="Picture 6"/>
          <p:cNvPicPr>
            <a:picLocks noChangeAspect="1"/>
          </p:cNvPicPr>
          <p:nvPr/>
        </p:nvPicPr>
        <p:blipFill>
          <a:blip r:embed="rId3">
            <a:extLst/>
          </a:blip>
          <a:stretch>
            <a:fillRect/>
          </a:stretch>
        </p:blipFill>
        <p:spPr>
          <a:xfrm>
            <a:off x="8287863" y="3465871"/>
            <a:ext cx="684133" cy="96647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object 2"/>
          <p:cNvSpPr txBox="1"/>
          <p:nvPr>
            <p:ph type="title"/>
          </p:nvPr>
        </p:nvSpPr>
        <p:spPr>
          <a:xfrm>
            <a:off x="402436" y="1273302"/>
            <a:ext cx="8142607" cy="614045"/>
          </a:xfrm>
          <a:prstGeom prst="rect">
            <a:avLst/>
          </a:prstGeom>
        </p:spPr>
        <p:txBody>
          <a:bodyPr/>
          <a:lstStyle/>
          <a:p>
            <a:pPr marR="5080" indent="12700">
              <a:lnSpc>
                <a:spcPct val="107200"/>
              </a:lnSpc>
              <a:spcBef>
                <a:spcPts val="100"/>
              </a:spcBef>
              <a:defRPr sz="1800">
                <a:latin typeface="Algerian"/>
                <a:ea typeface="Algerian"/>
                <a:cs typeface="Algerian"/>
                <a:sym typeface="Algerian"/>
              </a:defRPr>
            </a:pPr>
            <a:r>
              <a:t>7.Alt Text: </a:t>
            </a:r>
            <a:r>
              <a:rPr spc="-100">
                <a:latin typeface="Calibri"/>
                <a:ea typeface="Calibri"/>
                <a:cs typeface="Calibri"/>
                <a:sym typeface="Calibri"/>
              </a:rPr>
              <a:t>Include alt attributes for </a:t>
            </a:r>
            <a:r>
              <a:rPr>
                <a:latin typeface="Calibri"/>
                <a:ea typeface="Calibri"/>
                <a:cs typeface="Calibri"/>
                <a:sym typeface="Calibri"/>
              </a:rPr>
              <a:t>images</a:t>
            </a:r>
            <a:r>
              <a:rPr spc="-100">
                <a:latin typeface="Calibri"/>
                <a:ea typeface="Calibri"/>
                <a:cs typeface="Calibri"/>
                <a:sym typeface="Calibri"/>
              </a:rPr>
              <a:t> to </a:t>
            </a:r>
            <a:r>
              <a:rPr spc="-100" u="sng">
                <a:latin typeface="Calibri"/>
                <a:ea typeface="Calibri"/>
                <a:cs typeface="Calibri"/>
                <a:sym typeface="Calibri"/>
              </a:rPr>
              <a:t>improve</a:t>
            </a:r>
            <a:r>
              <a:rPr spc="-100">
                <a:latin typeface="Calibri"/>
                <a:ea typeface="Calibri"/>
                <a:cs typeface="Calibri"/>
                <a:sym typeface="Calibri"/>
              </a:rPr>
              <a:t> </a:t>
            </a:r>
            <a:r>
              <a:rPr>
                <a:latin typeface="Calibri"/>
                <a:ea typeface="Calibri"/>
                <a:cs typeface="Calibri"/>
                <a:sym typeface="Calibri"/>
              </a:rPr>
              <a:t>accessibility</a:t>
            </a:r>
            <a:r>
              <a:rPr spc="-100">
                <a:latin typeface="Calibri"/>
                <a:ea typeface="Calibri"/>
                <a:cs typeface="Calibri"/>
                <a:sym typeface="Calibri"/>
              </a:rPr>
              <a:t> and </a:t>
            </a:r>
            <a:r>
              <a:rPr>
                <a:latin typeface="Calibri"/>
                <a:ea typeface="Calibri"/>
                <a:cs typeface="Calibri"/>
                <a:sym typeface="Calibri"/>
              </a:rPr>
              <a:t>search</a:t>
            </a:r>
            <a:r>
              <a:rPr spc="-100">
                <a:latin typeface="Calibri"/>
                <a:ea typeface="Calibri"/>
                <a:cs typeface="Calibri"/>
                <a:sym typeface="Calibri"/>
              </a:rPr>
              <a:t> engine ranking.</a:t>
            </a:r>
          </a:p>
        </p:txBody>
      </p:sp>
      <p:sp>
        <p:nvSpPr>
          <p:cNvPr id="106" name="object 3"/>
          <p:cNvSpPr txBox="1"/>
          <p:nvPr>
            <p:ph type="body" sz="quarter" idx="1"/>
          </p:nvPr>
        </p:nvSpPr>
        <p:spPr>
          <a:xfrm>
            <a:off x="373488" y="1924686"/>
            <a:ext cx="7689851" cy="1545168"/>
          </a:xfrm>
          <a:prstGeom prst="rect">
            <a:avLst/>
          </a:prstGeom>
        </p:spPr>
        <p:txBody>
          <a:bodyPr/>
          <a:lstStyle/>
          <a:p>
            <a:pPr marL="266700" indent="-254000">
              <a:spcBef>
                <a:spcPts val="1000"/>
              </a:spcBef>
              <a:buSzPct val="100000"/>
              <a:buAutoNum type="arabicPeriod" startAt="8"/>
              <a:tabLst>
                <a:tab pos="266700" algn="l"/>
              </a:tabLst>
            </a:pPr>
            <a:r>
              <a:t>Testing</a:t>
            </a:r>
            <a:r>
              <a:rPr spc="-100"/>
              <a:t> </a:t>
            </a:r>
            <a:r>
              <a:t>and</a:t>
            </a:r>
            <a:r>
              <a:rPr spc="-100"/>
              <a:t> Debugging</a:t>
            </a:r>
            <a:endParaRPr spc="-100"/>
          </a:p>
          <a:p>
            <a:pPr marR="137795" indent="12700">
              <a:lnSpc>
                <a:spcPct val="106699"/>
              </a:lnSpc>
              <a:spcBef>
                <a:spcPts val="800"/>
              </a:spcBef>
              <a:defRPr>
                <a:latin typeface="Calibri"/>
                <a:ea typeface="Calibri"/>
                <a:cs typeface="Calibri"/>
                <a:sym typeface="Calibri"/>
              </a:defRPr>
            </a:pPr>
            <a:r>
              <a:t>Cross-</a:t>
            </a:r>
            <a:r>
              <a:rPr spc="-100"/>
              <a:t>Browser Testing: Testing</a:t>
            </a:r>
            <a:r>
              <a:rPr spc="200"/>
              <a:t> </a:t>
            </a:r>
            <a:r>
              <a:rPr spc="-100"/>
              <a:t>website on different browsers and </a:t>
            </a:r>
            <a:r>
              <a:t>devices</a:t>
            </a:r>
            <a:r>
              <a:rPr spc="-100"/>
              <a:t> to ensure </a:t>
            </a:r>
            <a:r>
              <a:rPr spc="-100" u="sng"/>
              <a:t>compatibility</a:t>
            </a:r>
            <a:r>
              <a:rPr spc="-100"/>
              <a:t>.</a:t>
            </a:r>
            <a:r>
              <a:rPr baseline="30000" spc="-100" sz="2000">
                <a:solidFill>
                  <a:srgbClr val="558ED5"/>
                </a:solidFill>
              </a:rPr>
              <a:t>[5]</a:t>
            </a:r>
            <a:endParaRPr baseline="30000" spc="-9" sz="2000">
              <a:solidFill>
                <a:srgbClr val="558ED5"/>
              </a:solidFill>
            </a:endParaRPr>
          </a:p>
          <a:p>
            <a:pPr marL="210820" indent="-209550">
              <a:spcBef>
                <a:spcPts val="900"/>
              </a:spcBef>
              <a:buSzPct val="100000"/>
              <a:buAutoNum type="arabicPeriod" startAt="9"/>
              <a:tabLst>
                <a:tab pos="203200" algn="l"/>
              </a:tabLst>
              <a:defRPr spc="-100"/>
            </a:pPr>
            <a:r>
              <a:t>Validation</a:t>
            </a:r>
            <a:r>
              <a:rPr>
                <a:latin typeface="Calibri"/>
                <a:ea typeface="Calibri"/>
                <a:cs typeface="Calibri"/>
                <a:sym typeface="Calibri"/>
              </a:rPr>
              <a:t>:</a:t>
            </a:r>
            <a:r>
              <a:rPr spc="-200">
                <a:latin typeface="Calibri"/>
                <a:ea typeface="Calibri"/>
                <a:cs typeface="Calibri"/>
                <a:sym typeface="Calibri"/>
              </a:rPr>
              <a:t> </a:t>
            </a:r>
            <a:r>
              <a:rPr spc="0">
                <a:latin typeface="Calibri"/>
                <a:ea typeface="Calibri"/>
                <a:cs typeface="Calibri"/>
                <a:sym typeface="Calibri"/>
              </a:rPr>
              <a:t>Usage</a:t>
            </a:r>
            <a:r>
              <a:rPr>
                <a:latin typeface="Calibri"/>
                <a:ea typeface="Calibri"/>
                <a:cs typeface="Calibri"/>
                <a:sym typeface="Calibri"/>
              </a:rPr>
              <a:t> of tools to validate HTML and </a:t>
            </a:r>
            <a:r>
              <a:rPr spc="100">
                <a:latin typeface="Calibri"/>
                <a:ea typeface="Calibri"/>
                <a:cs typeface="Calibri"/>
                <a:sym typeface="Calibri"/>
              </a:rPr>
              <a:t>CSS</a:t>
            </a:r>
            <a:r>
              <a:rPr>
                <a:latin typeface="Calibri"/>
                <a:ea typeface="Calibri"/>
                <a:cs typeface="Calibri"/>
                <a:sym typeface="Calibri"/>
              </a:rPr>
              <a:t> for standards compliance.</a:t>
            </a:r>
          </a:p>
        </p:txBody>
      </p:sp>
      <p:pic>
        <p:nvPicPr>
          <p:cNvPr id="107" name="Picture 4" descr="Picture 4"/>
          <p:cNvPicPr>
            <a:picLocks noChangeAspect="1"/>
          </p:cNvPicPr>
          <p:nvPr/>
        </p:nvPicPr>
        <p:blipFill>
          <a:blip r:embed="rId2">
            <a:extLst/>
          </a:blip>
          <a:stretch>
            <a:fillRect/>
          </a:stretch>
        </p:blipFill>
        <p:spPr>
          <a:xfrm>
            <a:off x="7000875" y="4513134"/>
            <a:ext cx="2143125" cy="214312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object 2"/>
          <p:cNvSpPr txBox="1"/>
          <p:nvPr>
            <p:ph type="title"/>
          </p:nvPr>
        </p:nvSpPr>
        <p:spPr>
          <a:xfrm>
            <a:off x="546302" y="220470"/>
            <a:ext cx="3991611" cy="573407"/>
          </a:xfrm>
          <a:prstGeom prst="rect">
            <a:avLst/>
          </a:prstGeom>
        </p:spPr>
        <p:txBody>
          <a:bodyPr/>
          <a:lstStyle/>
          <a:p>
            <a:pPr indent="12700">
              <a:spcBef>
                <a:spcPts val="100"/>
              </a:spcBef>
            </a:pPr>
            <a:r>
              <a:t>Key</a:t>
            </a:r>
            <a:r>
              <a:rPr spc="-100"/>
              <a:t> Features</a:t>
            </a:r>
          </a:p>
        </p:txBody>
      </p:sp>
      <p:pic>
        <p:nvPicPr>
          <p:cNvPr id="110" name="Picture 4" descr="Picture 4"/>
          <p:cNvPicPr>
            <a:picLocks noChangeAspect="1"/>
          </p:cNvPicPr>
          <p:nvPr/>
        </p:nvPicPr>
        <p:blipFill>
          <a:blip r:embed="rId2">
            <a:extLst/>
          </a:blip>
          <a:stretch>
            <a:fillRect/>
          </a:stretch>
        </p:blipFill>
        <p:spPr>
          <a:xfrm>
            <a:off x="5888088" y="2040328"/>
            <a:ext cx="3251099" cy="3251100"/>
          </a:xfrm>
          <a:prstGeom prst="rect">
            <a:avLst/>
          </a:prstGeom>
          <a:ln w="12700">
            <a:miter lim="400000"/>
          </a:ln>
        </p:spPr>
      </p:pic>
      <p:sp>
        <p:nvSpPr>
          <p:cNvPr id="111" name="1. Member Management 👤…"/>
          <p:cNvSpPr txBox="1"/>
          <p:nvPr/>
        </p:nvSpPr>
        <p:spPr>
          <a:xfrm>
            <a:off x="468185" y="1142113"/>
            <a:ext cx="5490782" cy="535043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spcBef>
                <a:spcPts val="1400"/>
              </a:spcBef>
              <a:defRPr b="1">
                <a:latin typeface="Times Roman"/>
                <a:ea typeface="Times Roman"/>
                <a:cs typeface="Times Roman"/>
                <a:sym typeface="Times Roman"/>
              </a:defRPr>
            </a:pPr>
            <a:r>
              <a:t>1. Member Management 👤</a:t>
            </a:r>
          </a:p>
          <a:p>
            <a:pPr marL="457200" indent="-317500" defTabSz="457200">
              <a:spcBef>
                <a:spcPts val="1200"/>
              </a:spcBef>
              <a:buSzPct val="100000"/>
              <a:buFont typeface="Times Roman"/>
              <a:buChar char="•"/>
              <a:defRPr>
                <a:latin typeface="Times Roman"/>
                <a:ea typeface="Times Roman"/>
                <a:cs typeface="Times Roman"/>
                <a:sym typeface="Times Roman"/>
              </a:defRPr>
            </a:pPr>
            <a:r>
              <a:t>Online member registration &amp; profile management</a:t>
            </a:r>
          </a:p>
          <a:p>
            <a:pPr marL="457200" indent="-317500" defTabSz="457200">
              <a:spcBef>
                <a:spcPts val="1200"/>
              </a:spcBef>
              <a:buSzPct val="100000"/>
              <a:buFont typeface="Times Roman"/>
              <a:buChar char="•"/>
              <a:defRPr>
                <a:latin typeface="Times Roman"/>
                <a:ea typeface="Times Roman"/>
                <a:cs typeface="Times Roman"/>
                <a:sym typeface="Times Roman"/>
              </a:defRPr>
            </a:pPr>
            <a:r>
              <a:t>Membership plan selection &amp; renewal reminders</a:t>
            </a:r>
          </a:p>
          <a:p>
            <a:pPr marL="457200" indent="-317500" defTabSz="457200">
              <a:spcBef>
                <a:spcPts val="1200"/>
              </a:spcBef>
              <a:buSzPct val="100000"/>
              <a:buFont typeface="Times Roman"/>
              <a:buChar char="•"/>
              <a:defRPr>
                <a:latin typeface="Times Roman"/>
                <a:ea typeface="Times Roman"/>
                <a:cs typeface="Times Roman"/>
                <a:sym typeface="Times Roman"/>
              </a:defRPr>
            </a:pPr>
            <a:r>
              <a:t>Progress tracking, workout &amp; diet schedules</a:t>
            </a:r>
          </a:p>
          <a:p>
            <a:pPr marL="457200" indent="-317500" defTabSz="457200">
              <a:spcBef>
                <a:spcPts val="1200"/>
              </a:spcBef>
              <a:buSzPct val="100000"/>
              <a:buFont typeface="Times Roman"/>
              <a:buChar char="•"/>
              <a:defRPr>
                <a:latin typeface="Times Roman"/>
                <a:ea typeface="Times Roman"/>
                <a:cs typeface="Times Roman"/>
                <a:sym typeface="Times Roman"/>
              </a:defRPr>
            </a:pPr>
            <a:r>
              <a:t>View attendance &amp; payment history</a:t>
            </a:r>
          </a:p>
          <a:p>
            <a:pPr defTabSz="457200">
              <a:spcBef>
                <a:spcPts val="1200"/>
              </a:spcBef>
              <a:defRPr>
                <a:latin typeface="Times Roman"/>
                <a:ea typeface="Times Roman"/>
                <a:cs typeface="Times Roman"/>
                <a:sym typeface="Times Roman"/>
              </a:defRPr>
            </a:pPr>
          </a:p>
          <a:p>
            <a:pPr defTabSz="457200">
              <a:spcBef>
                <a:spcPts val="1400"/>
              </a:spcBef>
              <a:defRPr b="1">
                <a:latin typeface="Times Roman"/>
                <a:ea typeface="Times Roman"/>
                <a:cs typeface="Times Roman"/>
                <a:sym typeface="Times Roman"/>
              </a:defRPr>
            </a:pPr>
            <a:r>
              <a:t>2. Trainer Management 🧑‍🏫</a:t>
            </a:r>
          </a:p>
          <a:p>
            <a:pPr marL="457200" indent="-317500" defTabSz="457200">
              <a:spcBef>
                <a:spcPts val="1200"/>
              </a:spcBef>
              <a:buSzPct val="100000"/>
              <a:buFont typeface="Times Roman"/>
              <a:buChar char="•"/>
              <a:defRPr>
                <a:latin typeface="Times Roman"/>
                <a:ea typeface="Times Roman"/>
                <a:cs typeface="Times Roman"/>
                <a:sym typeface="Times Roman"/>
              </a:defRPr>
            </a:pPr>
            <a:r>
              <a:t>Assign personalized workout &amp; diet plans</a:t>
            </a:r>
          </a:p>
          <a:p>
            <a:pPr marL="457200" indent="-317500" defTabSz="457200">
              <a:spcBef>
                <a:spcPts val="1200"/>
              </a:spcBef>
              <a:buSzPct val="100000"/>
              <a:buFont typeface="Times Roman"/>
              <a:buChar char="•"/>
              <a:defRPr>
                <a:latin typeface="Times Roman"/>
                <a:ea typeface="Times Roman"/>
                <a:cs typeface="Times Roman"/>
                <a:sym typeface="Times Roman"/>
              </a:defRPr>
            </a:pPr>
            <a:r>
              <a:t>Manage member schedules &amp; progress</a:t>
            </a:r>
          </a:p>
          <a:p>
            <a:pPr marL="457200" indent="-317500" defTabSz="457200">
              <a:spcBef>
                <a:spcPts val="1200"/>
              </a:spcBef>
              <a:buSzPct val="100000"/>
              <a:buFont typeface="Times Roman"/>
              <a:buChar char="•"/>
              <a:defRPr>
                <a:latin typeface="Times Roman"/>
                <a:ea typeface="Times Roman"/>
                <a:cs typeface="Times Roman"/>
                <a:sym typeface="Times Roman"/>
              </a:defRPr>
            </a:pPr>
            <a:r>
              <a:t>Track member attendance &amp; performance</a:t>
            </a:r>
          </a:p>
          <a:p>
            <a:pPr defTabSz="457200">
              <a:spcBef>
                <a:spcPts val="1400"/>
              </a:spcBef>
              <a:defRPr b="1" sz="1400">
                <a:latin typeface="Times Roman"/>
                <a:ea typeface="Times Roman"/>
                <a:cs typeface="Times Roman"/>
                <a:sym typeface="Times Roman"/>
              </a:defRPr>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Helvetica Neue"/>
        <a:ea typeface="Helvetica Neue"/>
        <a:cs typeface="Helvetica Neu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Helvetica Neue"/>
        <a:ea typeface="Helvetica Neue"/>
        <a:cs typeface="Helvetica Neu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